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9" r:id="rId2"/>
    <p:sldMasterId id="2147483668" r:id="rId3"/>
    <p:sldMasterId id="2147483670" r:id="rId4"/>
    <p:sldMasterId id="2147483672" r:id="rId5"/>
    <p:sldMasterId id="2147483903" r:id="rId6"/>
    <p:sldMasterId id="2147483969" r:id="rId7"/>
    <p:sldMasterId id="2147484277" r:id="rId8"/>
    <p:sldMasterId id="2147484289" r:id="rId9"/>
    <p:sldMasterId id="2147484301" r:id="rId10"/>
    <p:sldMasterId id="2147484313" r:id="rId11"/>
    <p:sldMasterId id="2147484326" r:id="rId12"/>
    <p:sldMasterId id="2147484338" r:id="rId13"/>
    <p:sldMasterId id="2147484350" r:id="rId14"/>
    <p:sldMasterId id="2147486419" r:id="rId15"/>
    <p:sldMasterId id="2147486433" r:id="rId16"/>
    <p:sldMasterId id="2147486445" r:id="rId17"/>
    <p:sldMasterId id="2147486458" r:id="rId18"/>
  </p:sldMasterIdLst>
  <p:notesMasterIdLst>
    <p:notesMasterId r:id="rId134"/>
  </p:notesMasterIdLst>
  <p:sldIdLst>
    <p:sldId id="291" r:id="rId19"/>
    <p:sldId id="404" r:id="rId20"/>
    <p:sldId id="418" r:id="rId21"/>
    <p:sldId id="419" r:id="rId22"/>
    <p:sldId id="420" r:id="rId23"/>
    <p:sldId id="405" r:id="rId24"/>
    <p:sldId id="453" r:id="rId25"/>
    <p:sldId id="454" r:id="rId26"/>
    <p:sldId id="455" r:id="rId27"/>
    <p:sldId id="456" r:id="rId28"/>
    <p:sldId id="457" r:id="rId29"/>
    <p:sldId id="461" r:id="rId30"/>
    <p:sldId id="462" r:id="rId31"/>
    <p:sldId id="459" r:id="rId32"/>
    <p:sldId id="460" r:id="rId33"/>
    <p:sldId id="458" r:id="rId34"/>
    <p:sldId id="465" r:id="rId35"/>
    <p:sldId id="466" r:id="rId36"/>
    <p:sldId id="467" r:id="rId37"/>
    <p:sldId id="468" r:id="rId38"/>
    <p:sldId id="376" r:id="rId39"/>
    <p:sldId id="377" r:id="rId40"/>
    <p:sldId id="378" r:id="rId41"/>
    <p:sldId id="379" r:id="rId42"/>
    <p:sldId id="380" r:id="rId43"/>
    <p:sldId id="381" r:id="rId44"/>
    <p:sldId id="391" r:id="rId45"/>
    <p:sldId id="435" r:id="rId46"/>
    <p:sldId id="436" r:id="rId47"/>
    <p:sldId id="437" r:id="rId48"/>
    <p:sldId id="438" r:id="rId49"/>
    <p:sldId id="276" r:id="rId50"/>
    <p:sldId id="297" r:id="rId51"/>
    <p:sldId id="287" r:id="rId52"/>
    <p:sldId id="292" r:id="rId53"/>
    <p:sldId id="289" r:id="rId54"/>
    <p:sldId id="316" r:id="rId55"/>
    <p:sldId id="470" r:id="rId56"/>
    <p:sldId id="298" r:id="rId57"/>
    <p:sldId id="301" r:id="rId58"/>
    <p:sldId id="471" r:id="rId59"/>
    <p:sldId id="313" r:id="rId60"/>
    <p:sldId id="319" r:id="rId61"/>
    <p:sldId id="302" r:id="rId62"/>
    <p:sldId id="303" r:id="rId63"/>
    <p:sldId id="472" r:id="rId64"/>
    <p:sldId id="393" r:id="rId65"/>
    <p:sldId id="308" r:id="rId66"/>
    <p:sldId id="385" r:id="rId67"/>
    <p:sldId id="325" r:id="rId68"/>
    <p:sldId id="272" r:id="rId69"/>
    <p:sldId id="326" r:id="rId70"/>
    <p:sldId id="309" r:id="rId71"/>
    <p:sldId id="329" r:id="rId72"/>
    <p:sldId id="463" r:id="rId73"/>
    <p:sldId id="392" r:id="rId74"/>
    <p:sldId id="464" r:id="rId75"/>
    <p:sldId id="356" r:id="rId76"/>
    <p:sldId id="330" r:id="rId77"/>
    <p:sldId id="357" r:id="rId78"/>
    <p:sldId id="358" r:id="rId79"/>
    <p:sldId id="421" r:id="rId80"/>
    <p:sldId id="422" r:id="rId81"/>
    <p:sldId id="423" r:id="rId82"/>
    <p:sldId id="424" r:id="rId83"/>
    <p:sldId id="425" r:id="rId84"/>
    <p:sldId id="426" r:id="rId85"/>
    <p:sldId id="427" r:id="rId86"/>
    <p:sldId id="428" r:id="rId87"/>
    <p:sldId id="429" r:id="rId88"/>
    <p:sldId id="430" r:id="rId89"/>
    <p:sldId id="440" r:id="rId90"/>
    <p:sldId id="431" r:id="rId91"/>
    <p:sldId id="432" r:id="rId92"/>
    <p:sldId id="433" r:id="rId93"/>
    <p:sldId id="434" r:id="rId94"/>
    <p:sldId id="443" r:id="rId95"/>
    <p:sldId id="444" r:id="rId96"/>
    <p:sldId id="445" r:id="rId97"/>
    <p:sldId id="473" r:id="rId98"/>
    <p:sldId id="474" r:id="rId99"/>
    <p:sldId id="337" r:id="rId100"/>
    <p:sldId id="343" r:id="rId101"/>
    <p:sldId id="370" r:id="rId102"/>
    <p:sldId id="371" r:id="rId103"/>
    <p:sldId id="346" r:id="rId104"/>
    <p:sldId id="416" r:id="rId105"/>
    <p:sldId id="417" r:id="rId106"/>
    <p:sldId id="345" r:id="rId107"/>
    <p:sldId id="339" r:id="rId108"/>
    <p:sldId id="340" r:id="rId109"/>
    <p:sldId id="342" r:id="rId110"/>
    <p:sldId id="341" r:id="rId111"/>
    <p:sldId id="283" r:id="rId112"/>
    <p:sldId id="394" r:id="rId113"/>
    <p:sldId id="351" r:id="rId114"/>
    <p:sldId id="475" r:id="rId115"/>
    <p:sldId id="366" r:id="rId116"/>
    <p:sldId id="415" r:id="rId117"/>
    <p:sldId id="452" r:id="rId118"/>
    <p:sldId id="448" r:id="rId119"/>
    <p:sldId id="451" r:id="rId120"/>
    <p:sldId id="449" r:id="rId121"/>
    <p:sldId id="450" r:id="rId122"/>
    <p:sldId id="447" r:id="rId123"/>
    <p:sldId id="446" r:id="rId124"/>
    <p:sldId id="349" r:id="rId125"/>
    <p:sldId id="383" r:id="rId126"/>
    <p:sldId id="411" r:id="rId127"/>
    <p:sldId id="412" r:id="rId128"/>
    <p:sldId id="413" r:id="rId129"/>
    <p:sldId id="414" r:id="rId130"/>
    <p:sldId id="375" r:id="rId131"/>
    <p:sldId id="441" r:id="rId132"/>
    <p:sldId id="469" r:id="rId13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DCE"/>
    <a:srgbClr val="F2A0A1"/>
    <a:srgbClr val="D98BAA"/>
    <a:srgbClr val="000000"/>
    <a:srgbClr val="99FF66"/>
    <a:srgbClr val="009900"/>
    <a:srgbClr val="66FF33"/>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789" autoAdjust="0"/>
  </p:normalViewPr>
  <p:slideViewPr>
    <p:cSldViewPr>
      <p:cViewPr varScale="1">
        <p:scale>
          <a:sx n="79" d="100"/>
          <a:sy n="79" d="100"/>
        </p:scale>
        <p:origin x="-984" y="-112"/>
      </p:cViewPr>
      <p:guideLst>
        <p:guide orient="horz" pos="2160"/>
        <p:guide pos="2880"/>
      </p:guideLst>
    </p:cSldViewPr>
  </p:slideViewPr>
  <p:outlineViewPr>
    <p:cViewPr>
      <p:scale>
        <a:sx n="33" d="100"/>
        <a:sy n="33" d="100"/>
      </p:scale>
      <p:origin x="0" y="23688"/>
    </p:cViewPr>
  </p:outlineViewPr>
  <p:notesTextViewPr>
    <p:cViewPr>
      <p:scale>
        <a:sx n="100" d="100"/>
        <a:sy n="100" d="100"/>
      </p:scale>
      <p:origin x="0" y="0"/>
    </p:cViewPr>
  </p:notesTextViewPr>
  <p:sorterViewPr>
    <p:cViewPr>
      <p:scale>
        <a:sx n="89" d="100"/>
        <a:sy n="89" d="100"/>
      </p:scale>
      <p:origin x="0" y="8688"/>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 Target="slides/slide1.xml"/><Relationship Id="rId60" Type="http://schemas.openxmlformats.org/officeDocument/2006/relationships/slide" Target="slides/slide42.xml"/><Relationship Id="rId61" Type="http://schemas.openxmlformats.org/officeDocument/2006/relationships/slide" Target="slides/slide43.xml"/><Relationship Id="rId62" Type="http://schemas.openxmlformats.org/officeDocument/2006/relationships/slide" Target="slides/slide44.xml"/><Relationship Id="rId63" Type="http://schemas.openxmlformats.org/officeDocument/2006/relationships/slide" Target="slides/slide45.xml"/><Relationship Id="rId64" Type="http://schemas.openxmlformats.org/officeDocument/2006/relationships/slide" Target="slides/slide46.xml"/><Relationship Id="rId65" Type="http://schemas.openxmlformats.org/officeDocument/2006/relationships/slide" Target="slides/slide47.xml"/><Relationship Id="rId66" Type="http://schemas.openxmlformats.org/officeDocument/2006/relationships/slide" Target="slides/slide48.xml"/><Relationship Id="rId67" Type="http://schemas.openxmlformats.org/officeDocument/2006/relationships/slide" Target="slides/slide49.xml"/><Relationship Id="rId68" Type="http://schemas.openxmlformats.org/officeDocument/2006/relationships/slide" Target="slides/slide50.xml"/><Relationship Id="rId69" Type="http://schemas.openxmlformats.org/officeDocument/2006/relationships/slide" Target="slides/slide51.xml"/><Relationship Id="rId120" Type="http://schemas.openxmlformats.org/officeDocument/2006/relationships/slide" Target="slides/slide102.xml"/><Relationship Id="rId121" Type="http://schemas.openxmlformats.org/officeDocument/2006/relationships/slide" Target="slides/slide103.xml"/><Relationship Id="rId122" Type="http://schemas.openxmlformats.org/officeDocument/2006/relationships/slide" Target="slides/slide104.xml"/><Relationship Id="rId123" Type="http://schemas.openxmlformats.org/officeDocument/2006/relationships/slide" Target="slides/slide105.xml"/><Relationship Id="rId124" Type="http://schemas.openxmlformats.org/officeDocument/2006/relationships/slide" Target="slides/slide106.xml"/><Relationship Id="rId125" Type="http://schemas.openxmlformats.org/officeDocument/2006/relationships/slide" Target="slides/slide107.xml"/><Relationship Id="rId126" Type="http://schemas.openxmlformats.org/officeDocument/2006/relationships/slide" Target="slides/slide108.xml"/><Relationship Id="rId127" Type="http://schemas.openxmlformats.org/officeDocument/2006/relationships/slide" Target="slides/slide109.xml"/><Relationship Id="rId128" Type="http://schemas.openxmlformats.org/officeDocument/2006/relationships/slide" Target="slides/slide110.xml"/><Relationship Id="rId129" Type="http://schemas.openxmlformats.org/officeDocument/2006/relationships/slide" Target="slides/slide111.xml"/><Relationship Id="rId40" Type="http://schemas.openxmlformats.org/officeDocument/2006/relationships/slide" Target="slides/slide22.xml"/><Relationship Id="rId41" Type="http://schemas.openxmlformats.org/officeDocument/2006/relationships/slide" Target="slides/slide23.xml"/><Relationship Id="rId42" Type="http://schemas.openxmlformats.org/officeDocument/2006/relationships/slide" Target="slides/slide24.xml"/><Relationship Id="rId90" Type="http://schemas.openxmlformats.org/officeDocument/2006/relationships/slide" Target="slides/slide72.xml"/><Relationship Id="rId91" Type="http://schemas.openxmlformats.org/officeDocument/2006/relationships/slide" Target="slides/slide73.xml"/><Relationship Id="rId92" Type="http://schemas.openxmlformats.org/officeDocument/2006/relationships/slide" Target="slides/slide74.xml"/><Relationship Id="rId93" Type="http://schemas.openxmlformats.org/officeDocument/2006/relationships/slide" Target="slides/slide75.xml"/><Relationship Id="rId94" Type="http://schemas.openxmlformats.org/officeDocument/2006/relationships/slide" Target="slides/slide76.xml"/><Relationship Id="rId95" Type="http://schemas.openxmlformats.org/officeDocument/2006/relationships/slide" Target="slides/slide77.xml"/><Relationship Id="rId96" Type="http://schemas.openxmlformats.org/officeDocument/2006/relationships/slide" Target="slides/slide78.xml"/><Relationship Id="rId101" Type="http://schemas.openxmlformats.org/officeDocument/2006/relationships/slide" Target="slides/slide83.xml"/><Relationship Id="rId102" Type="http://schemas.openxmlformats.org/officeDocument/2006/relationships/slide" Target="slides/slide84.xml"/><Relationship Id="rId103" Type="http://schemas.openxmlformats.org/officeDocument/2006/relationships/slide" Target="slides/slide85.xml"/><Relationship Id="rId104" Type="http://schemas.openxmlformats.org/officeDocument/2006/relationships/slide" Target="slides/slide86.xml"/><Relationship Id="rId105" Type="http://schemas.openxmlformats.org/officeDocument/2006/relationships/slide" Target="slides/slide87.xml"/><Relationship Id="rId106" Type="http://schemas.openxmlformats.org/officeDocument/2006/relationships/slide" Target="slides/slide88.xml"/><Relationship Id="rId107" Type="http://schemas.openxmlformats.org/officeDocument/2006/relationships/slide" Target="slides/slide89.xml"/><Relationship Id="rId108" Type="http://schemas.openxmlformats.org/officeDocument/2006/relationships/slide" Target="slides/slide90.xml"/><Relationship Id="rId109" Type="http://schemas.openxmlformats.org/officeDocument/2006/relationships/slide" Target="slides/slide91.xml"/><Relationship Id="rId97" Type="http://schemas.openxmlformats.org/officeDocument/2006/relationships/slide" Target="slides/slide79.xml"/><Relationship Id="rId98" Type="http://schemas.openxmlformats.org/officeDocument/2006/relationships/slide" Target="slides/slide80.xml"/><Relationship Id="rId99" Type="http://schemas.openxmlformats.org/officeDocument/2006/relationships/slide" Target="slides/slide81.xml"/><Relationship Id="rId43" Type="http://schemas.openxmlformats.org/officeDocument/2006/relationships/slide" Target="slides/slide25.xml"/><Relationship Id="rId44" Type="http://schemas.openxmlformats.org/officeDocument/2006/relationships/slide" Target="slides/slide26.xml"/><Relationship Id="rId45" Type="http://schemas.openxmlformats.org/officeDocument/2006/relationships/slide" Target="slides/slide27.xml"/><Relationship Id="rId46" Type="http://schemas.openxmlformats.org/officeDocument/2006/relationships/slide" Target="slides/slide28.xml"/><Relationship Id="rId47" Type="http://schemas.openxmlformats.org/officeDocument/2006/relationships/slide" Target="slides/slide29.xml"/><Relationship Id="rId48" Type="http://schemas.openxmlformats.org/officeDocument/2006/relationships/slide" Target="slides/slide30.xml"/><Relationship Id="rId49" Type="http://schemas.openxmlformats.org/officeDocument/2006/relationships/slide" Target="slides/slide31.xml"/><Relationship Id="rId100" Type="http://schemas.openxmlformats.org/officeDocument/2006/relationships/slide" Target="slides/slide82.xml"/><Relationship Id="rId20" Type="http://schemas.openxmlformats.org/officeDocument/2006/relationships/slide" Target="slides/slide2.xml"/><Relationship Id="rId21" Type="http://schemas.openxmlformats.org/officeDocument/2006/relationships/slide" Target="slides/slide3.xml"/><Relationship Id="rId22" Type="http://schemas.openxmlformats.org/officeDocument/2006/relationships/slide" Target="slides/slide4.xml"/><Relationship Id="rId70" Type="http://schemas.openxmlformats.org/officeDocument/2006/relationships/slide" Target="slides/slide52.xml"/><Relationship Id="rId71" Type="http://schemas.openxmlformats.org/officeDocument/2006/relationships/slide" Target="slides/slide53.xml"/><Relationship Id="rId72" Type="http://schemas.openxmlformats.org/officeDocument/2006/relationships/slide" Target="slides/slide54.xml"/><Relationship Id="rId73" Type="http://schemas.openxmlformats.org/officeDocument/2006/relationships/slide" Target="slides/slide55.xml"/><Relationship Id="rId74" Type="http://schemas.openxmlformats.org/officeDocument/2006/relationships/slide" Target="slides/slide56.xml"/><Relationship Id="rId75" Type="http://schemas.openxmlformats.org/officeDocument/2006/relationships/slide" Target="slides/slide57.xml"/><Relationship Id="rId76" Type="http://schemas.openxmlformats.org/officeDocument/2006/relationships/slide" Target="slides/slide58.xml"/><Relationship Id="rId77" Type="http://schemas.openxmlformats.org/officeDocument/2006/relationships/slide" Target="slides/slide59.xml"/><Relationship Id="rId78" Type="http://schemas.openxmlformats.org/officeDocument/2006/relationships/slide" Target="slides/slide60.xml"/><Relationship Id="rId79" Type="http://schemas.openxmlformats.org/officeDocument/2006/relationships/slide" Target="slides/slide61.xml"/><Relationship Id="rId23" Type="http://schemas.openxmlformats.org/officeDocument/2006/relationships/slide" Target="slides/slide5.xml"/><Relationship Id="rId24" Type="http://schemas.openxmlformats.org/officeDocument/2006/relationships/slide" Target="slides/slide6.xml"/><Relationship Id="rId25" Type="http://schemas.openxmlformats.org/officeDocument/2006/relationships/slide" Target="slides/slide7.xml"/><Relationship Id="rId26" Type="http://schemas.openxmlformats.org/officeDocument/2006/relationships/slide" Target="slides/slide8.xml"/><Relationship Id="rId27" Type="http://schemas.openxmlformats.org/officeDocument/2006/relationships/slide" Target="slides/slide9.xml"/><Relationship Id="rId28" Type="http://schemas.openxmlformats.org/officeDocument/2006/relationships/slide" Target="slides/slide10.xml"/><Relationship Id="rId29" Type="http://schemas.openxmlformats.org/officeDocument/2006/relationships/slide" Target="slides/slide11.xml"/><Relationship Id="rId130" Type="http://schemas.openxmlformats.org/officeDocument/2006/relationships/slide" Target="slides/slide112.xml"/><Relationship Id="rId131" Type="http://schemas.openxmlformats.org/officeDocument/2006/relationships/slide" Target="slides/slide113.xml"/><Relationship Id="rId132" Type="http://schemas.openxmlformats.org/officeDocument/2006/relationships/slide" Target="slides/slide114.xml"/><Relationship Id="rId133" Type="http://schemas.openxmlformats.org/officeDocument/2006/relationships/slide" Target="slides/slide115.xml"/><Relationship Id="rId134" Type="http://schemas.openxmlformats.org/officeDocument/2006/relationships/notesMaster" Target="notesMasters/notesMaster1.xml"/><Relationship Id="rId135" Type="http://schemas.openxmlformats.org/officeDocument/2006/relationships/printerSettings" Target="printerSettings/printerSettings1.bin"/><Relationship Id="rId136" Type="http://schemas.openxmlformats.org/officeDocument/2006/relationships/presProps" Target="presProps.xml"/><Relationship Id="rId137" Type="http://schemas.openxmlformats.org/officeDocument/2006/relationships/viewProps" Target="viewProps.xml"/><Relationship Id="rId138" Type="http://schemas.openxmlformats.org/officeDocument/2006/relationships/theme" Target="theme/theme1.xml"/><Relationship Id="rId13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2.xml"/><Relationship Id="rId51" Type="http://schemas.openxmlformats.org/officeDocument/2006/relationships/slide" Target="slides/slide33.xml"/><Relationship Id="rId52" Type="http://schemas.openxmlformats.org/officeDocument/2006/relationships/slide" Target="slides/slide34.xml"/><Relationship Id="rId53" Type="http://schemas.openxmlformats.org/officeDocument/2006/relationships/slide" Target="slides/slide35.xml"/><Relationship Id="rId54" Type="http://schemas.openxmlformats.org/officeDocument/2006/relationships/slide" Target="slides/slide36.xml"/><Relationship Id="rId55" Type="http://schemas.openxmlformats.org/officeDocument/2006/relationships/slide" Target="slides/slide37.xml"/><Relationship Id="rId56" Type="http://schemas.openxmlformats.org/officeDocument/2006/relationships/slide" Target="slides/slide38.xml"/><Relationship Id="rId57" Type="http://schemas.openxmlformats.org/officeDocument/2006/relationships/slide" Target="slides/slide39.xml"/><Relationship Id="rId58" Type="http://schemas.openxmlformats.org/officeDocument/2006/relationships/slide" Target="slides/slide40.xml"/><Relationship Id="rId59" Type="http://schemas.openxmlformats.org/officeDocument/2006/relationships/slide" Target="slides/slide41.xml"/><Relationship Id="rId110" Type="http://schemas.openxmlformats.org/officeDocument/2006/relationships/slide" Target="slides/slide92.xml"/><Relationship Id="rId111" Type="http://schemas.openxmlformats.org/officeDocument/2006/relationships/slide" Target="slides/slide93.xml"/><Relationship Id="rId112" Type="http://schemas.openxmlformats.org/officeDocument/2006/relationships/slide" Target="slides/slide94.xml"/><Relationship Id="rId113" Type="http://schemas.openxmlformats.org/officeDocument/2006/relationships/slide" Target="slides/slide95.xml"/><Relationship Id="rId114" Type="http://schemas.openxmlformats.org/officeDocument/2006/relationships/slide" Target="slides/slide96.xml"/><Relationship Id="rId115" Type="http://schemas.openxmlformats.org/officeDocument/2006/relationships/slide" Target="slides/slide97.xml"/><Relationship Id="rId116" Type="http://schemas.openxmlformats.org/officeDocument/2006/relationships/slide" Target="slides/slide98.xml"/><Relationship Id="rId117" Type="http://schemas.openxmlformats.org/officeDocument/2006/relationships/slide" Target="slides/slide99.xml"/><Relationship Id="rId118" Type="http://schemas.openxmlformats.org/officeDocument/2006/relationships/slide" Target="slides/slide100.xml"/><Relationship Id="rId119" Type="http://schemas.openxmlformats.org/officeDocument/2006/relationships/slide" Target="slides/slide101.xml"/><Relationship Id="rId30" Type="http://schemas.openxmlformats.org/officeDocument/2006/relationships/slide" Target="slides/slide12.xml"/><Relationship Id="rId31" Type="http://schemas.openxmlformats.org/officeDocument/2006/relationships/slide" Target="slides/slide13.xml"/><Relationship Id="rId32" Type="http://schemas.openxmlformats.org/officeDocument/2006/relationships/slide" Target="slides/slide14.xml"/><Relationship Id="rId33" Type="http://schemas.openxmlformats.org/officeDocument/2006/relationships/slide" Target="slides/slide15.xml"/><Relationship Id="rId34" Type="http://schemas.openxmlformats.org/officeDocument/2006/relationships/slide" Target="slides/slide16.xml"/><Relationship Id="rId35" Type="http://schemas.openxmlformats.org/officeDocument/2006/relationships/slide" Target="slides/slide17.xml"/><Relationship Id="rId36" Type="http://schemas.openxmlformats.org/officeDocument/2006/relationships/slide" Target="slides/slide18.xml"/><Relationship Id="rId37" Type="http://schemas.openxmlformats.org/officeDocument/2006/relationships/slide" Target="slides/slide19.xml"/><Relationship Id="rId38" Type="http://schemas.openxmlformats.org/officeDocument/2006/relationships/slide" Target="slides/slide20.xml"/><Relationship Id="rId39" Type="http://schemas.openxmlformats.org/officeDocument/2006/relationships/slide" Target="slides/slide21.xml"/><Relationship Id="rId80" Type="http://schemas.openxmlformats.org/officeDocument/2006/relationships/slide" Target="slides/slide62.xml"/><Relationship Id="rId81" Type="http://schemas.openxmlformats.org/officeDocument/2006/relationships/slide" Target="slides/slide63.xml"/><Relationship Id="rId82" Type="http://schemas.openxmlformats.org/officeDocument/2006/relationships/slide" Target="slides/slide64.xml"/><Relationship Id="rId83" Type="http://schemas.openxmlformats.org/officeDocument/2006/relationships/slide" Target="slides/slide65.xml"/><Relationship Id="rId84" Type="http://schemas.openxmlformats.org/officeDocument/2006/relationships/slide" Target="slides/slide66.xml"/><Relationship Id="rId85" Type="http://schemas.openxmlformats.org/officeDocument/2006/relationships/slide" Target="slides/slide67.xml"/><Relationship Id="rId86" Type="http://schemas.openxmlformats.org/officeDocument/2006/relationships/slide" Target="slides/slide68.xml"/><Relationship Id="rId87" Type="http://schemas.openxmlformats.org/officeDocument/2006/relationships/slide" Target="slides/slide69.xml"/><Relationship Id="rId88" Type="http://schemas.openxmlformats.org/officeDocument/2006/relationships/slide" Target="slides/slide70.xml"/><Relationship Id="rId89" Type="http://schemas.openxmlformats.org/officeDocument/2006/relationships/slide" Target="slides/slide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Arial" pitchFamily="-112" charset="0"/>
                <a:cs typeface="Arial" pitchFamily="-112" charset="0"/>
              </a:defRPr>
            </a:lvl1pPr>
          </a:lstStyle>
          <a:p>
            <a:pPr>
              <a:defRPr/>
            </a:pPr>
            <a:endParaRPr lang="en-US"/>
          </a:p>
        </p:txBody>
      </p:sp>
      <p:sp>
        <p:nvSpPr>
          <p:cNvPr id="1976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Arial" pitchFamily="-112" charset="0"/>
                <a:cs typeface="Arial" pitchFamily="-112" charset="0"/>
              </a:defRPr>
            </a:lvl1pPr>
          </a:lstStyle>
          <a:p>
            <a:pPr>
              <a:defRPr/>
            </a:pPr>
            <a:endParaRPr lang="en-US"/>
          </a:p>
        </p:txBody>
      </p:sp>
      <p:sp>
        <p:nvSpPr>
          <p:cNvPr id="169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76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Arial" pitchFamily="-112" charset="0"/>
                <a:cs typeface="Arial" pitchFamily="-112" charset="0"/>
              </a:defRPr>
            </a:lvl1pPr>
          </a:lstStyle>
          <a:p>
            <a:pPr>
              <a:defRPr/>
            </a:pPr>
            <a:endParaRPr lang="en-US"/>
          </a:p>
        </p:txBody>
      </p:sp>
      <p:sp>
        <p:nvSpPr>
          <p:cNvPr id="1976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56400FA-B69A-4591-8BE5-EE378CAF37DF}" type="slidenum">
              <a:rPr lang="en-US" altLang="vi-VN"/>
              <a:pPr/>
              <a:t>‹#›</a:t>
            </a:fld>
            <a:endParaRPr lang="en-US" altLang="vi-VN"/>
          </a:p>
        </p:txBody>
      </p:sp>
    </p:spTree>
    <p:extLst>
      <p:ext uri="{BB962C8B-B14F-4D97-AF65-F5344CB8AC3E}">
        <p14:creationId xmlns:p14="http://schemas.microsoft.com/office/powerpoint/2010/main" val="25390456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0"/>
        <a:cs typeface="Arial" pitchFamily="-112" charset="0"/>
      </a:defRPr>
    </a:lvl1pPr>
    <a:lvl2pPr marL="4572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2pPr>
    <a:lvl3pPr marL="9144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3pPr>
    <a:lvl4pPr marL="13716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4pPr>
    <a:lvl5pPr marL="18288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D6375ADF-38DC-47F8-A1F5-0C287FCE583D}" type="slidenum">
              <a:rPr lang="en-US" altLang="vi-VN"/>
              <a:pPr eaLnBrk="1" hangingPunct="1"/>
              <a:t>1</a:t>
            </a:fld>
            <a:endParaRPr lang="en-US" altLang="vi-VN"/>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53236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F43F7A02-D5C5-4829-AE6D-653CEA65F303}" type="slidenum">
              <a:rPr lang="en-US" altLang="vi-VN"/>
              <a:pPr eaLnBrk="1" hangingPunct="1"/>
              <a:t>26</a:t>
            </a:fld>
            <a:endParaRPr lang="en-US" altLang="vi-VN"/>
          </a:p>
        </p:txBody>
      </p:sp>
      <p:sp>
        <p:nvSpPr>
          <p:cNvPr id="178179" name="Rectangle 1026"/>
          <p:cNvSpPr>
            <a:spLocks noGrp="1" noRot="1" noChangeAspect="1" noChangeArrowheads="1" noTextEdit="1"/>
          </p:cNvSpPr>
          <p:nvPr>
            <p:ph type="sldImg"/>
          </p:nvPr>
        </p:nvSpPr>
        <p:spPr>
          <a:ln/>
        </p:spPr>
      </p:sp>
      <p:sp>
        <p:nvSpPr>
          <p:cNvPr id="17818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314042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55E0EAF8-9FCE-491A-83B8-7B4540B76126}" type="slidenum">
              <a:rPr lang="en-US" altLang="vi-VN"/>
              <a:pPr eaLnBrk="1" hangingPunct="1"/>
              <a:t>27</a:t>
            </a:fld>
            <a:endParaRPr lang="en-US" altLang="vi-VN"/>
          </a:p>
        </p:txBody>
      </p:sp>
      <p:sp>
        <p:nvSpPr>
          <p:cNvPr id="179203" name="Rectangle 1026"/>
          <p:cNvSpPr>
            <a:spLocks noGrp="1" noRot="1" noChangeAspect="1" noChangeArrowheads="1" noTextEdit="1"/>
          </p:cNvSpPr>
          <p:nvPr>
            <p:ph type="sldImg"/>
          </p:nvPr>
        </p:nvSpPr>
        <p:spPr>
          <a:ln/>
        </p:spPr>
      </p:sp>
      <p:sp>
        <p:nvSpPr>
          <p:cNvPr id="17920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2722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D6FA928B-E284-4F77-97C4-60EAC2B076F9}" type="slidenum">
              <a:rPr lang="en-US" altLang="vi-VN"/>
              <a:pPr eaLnBrk="1" hangingPunct="1"/>
              <a:t>32</a:t>
            </a:fld>
            <a:endParaRPr lang="en-US" altLang="vi-VN"/>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758342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B89C99B6-EAE2-44B7-97AE-B72C9C499277}" type="slidenum">
              <a:rPr lang="en-US" altLang="vi-VN"/>
              <a:pPr eaLnBrk="1" hangingPunct="1"/>
              <a:t>33</a:t>
            </a:fld>
            <a:endParaRPr lang="en-US" altLang="vi-VN"/>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528401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C075DE25-5486-411A-83EA-126C148032A0}" type="slidenum">
              <a:rPr lang="en-US" altLang="vi-VN"/>
              <a:pPr eaLnBrk="1" hangingPunct="1"/>
              <a:t>34</a:t>
            </a:fld>
            <a:endParaRPr lang="en-US" altLang="vi-VN"/>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913597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4F2B46D5-8CD4-451B-88E7-617B51F931F6}" type="slidenum">
              <a:rPr lang="en-US" altLang="vi-VN"/>
              <a:pPr eaLnBrk="1" hangingPunct="1"/>
              <a:t>35</a:t>
            </a:fld>
            <a:endParaRPr lang="en-US" altLang="vi-VN"/>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1244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E6C93BA5-12E5-416B-B2C3-4CE0B9FBD1D2}" type="slidenum">
              <a:rPr lang="en-US" altLang="vi-VN"/>
              <a:pPr eaLnBrk="1" hangingPunct="1"/>
              <a:t>36</a:t>
            </a:fld>
            <a:endParaRPr lang="en-US" altLang="vi-VN"/>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522431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15A32274-0162-4414-BDB0-8EA54AAA773C}" type="slidenum">
              <a:rPr lang="en-US" altLang="vi-VN"/>
              <a:pPr eaLnBrk="1" hangingPunct="1"/>
              <a:t>37</a:t>
            </a:fld>
            <a:endParaRPr lang="en-US" altLang="vi-VN"/>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093604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15A32274-0162-4414-BDB0-8EA54AAA773C}" type="slidenum">
              <a:rPr lang="en-US" altLang="vi-VN"/>
              <a:pPr eaLnBrk="1" hangingPunct="1"/>
              <a:t>38</a:t>
            </a:fld>
            <a:endParaRPr lang="en-US" altLang="vi-VN"/>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093604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C6A5C317-FFCD-4366-98E5-009608783A25}" type="slidenum">
              <a:rPr lang="en-US" altLang="vi-VN"/>
              <a:pPr eaLnBrk="1" hangingPunct="1"/>
              <a:t>39</a:t>
            </a:fld>
            <a:endParaRPr lang="en-US" altLang="vi-VN"/>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220386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vi-VN" smtClean="0">
                <a:latin typeface="Arial" panose="020B0604020202020204" pitchFamily="34" charset="0"/>
                <a:ea typeface="ＭＳ Ｐゴシック" pitchFamily="34" charset="-128"/>
                <a:cs typeface="Arial" panose="020B0604020202020204" pitchFamily="34" charset="0"/>
              </a:rPr>
              <a:t>http://www.wordwizard.com/phpbb3/viewtopic.php?f=7&amp;t=20582</a:t>
            </a:r>
          </a:p>
          <a:p>
            <a:endParaRPr lang="en-US" altLang="vi-VN" smtClean="0">
              <a:latin typeface="Arial" panose="020B0604020202020204" pitchFamily="34" charset="0"/>
              <a:ea typeface="ＭＳ Ｐゴシック" pitchFamily="34" charset="-128"/>
              <a:cs typeface="Arial" panose="020B0604020202020204" pitchFamily="34" charset="0"/>
            </a:endParaRPr>
          </a:p>
          <a:p>
            <a:r>
              <a:rPr lang="en-US" altLang="vi-VN" smtClean="0">
                <a:latin typeface="Arial" panose="020B0604020202020204" pitchFamily="34" charset="0"/>
                <a:ea typeface="ＭＳ Ｐゴシック" pitchFamily="34" charset="-128"/>
                <a:cs typeface="Arial" panose="020B0604020202020204" pitchFamily="34" charset="0"/>
              </a:rPr>
              <a:t>"The earliest use of </a:t>
            </a:r>
            <a:r>
              <a:rPr lang="en-US" altLang="vi-VN" b="1" smtClean="0">
                <a:latin typeface="Arial" panose="020B0604020202020204" pitchFamily="34" charset="0"/>
                <a:ea typeface="ＭＳ Ｐゴシック" pitchFamily="34" charset="-128"/>
                <a:cs typeface="Arial" panose="020B0604020202020204" pitchFamily="34" charset="0"/>
              </a:rPr>
              <a:t>DIFFERENT STROKES FOR DIFFERENT FOLKS</a:t>
            </a:r>
            <a:r>
              <a:rPr lang="en-US" altLang="vi-VN" smtClean="0">
                <a:latin typeface="Arial" panose="020B0604020202020204" pitchFamily="34" charset="0"/>
                <a:ea typeface="ＭＳ Ｐゴシック" pitchFamily="34" charset="-128"/>
                <a:cs typeface="Arial" panose="020B0604020202020204" pitchFamily="34" charset="0"/>
              </a:rPr>
              <a:t> that I could find was from 1966 (see quote below) by boxer and world heavyweight champion Muhammad Ali (Cassius Marcellus Clay, Jr.). Rhythm and soul singer Syl Johnson (father of Syleena) released the single titled </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DIFFERENT STROKES</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 in 1967 with the line also appearing in the song. But its appearance in Sly and the Family Stone</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1968 big hit single </a:t>
            </a:r>
            <a:r>
              <a:rPr lang="en-US" altLang="vi-VN" i="1" smtClean="0">
                <a:latin typeface="Arial" panose="020B0604020202020204" pitchFamily="34" charset="0"/>
                <a:ea typeface="ＭＳ Ｐゴシック" pitchFamily="34" charset="-128"/>
                <a:cs typeface="Arial" panose="020B0604020202020204" pitchFamily="34" charset="0"/>
              </a:rPr>
              <a:t>Everyday People</a:t>
            </a:r>
            <a:r>
              <a:rPr lang="en-US" altLang="vi-VN" smtClean="0">
                <a:latin typeface="Arial" panose="020B0604020202020204" pitchFamily="34" charset="0"/>
                <a:ea typeface="ＭＳ Ｐゴシック" pitchFamily="34" charset="-128"/>
                <a:cs typeface="Arial" panose="020B0604020202020204" pitchFamily="34" charset="0"/>
              </a:rPr>
              <a:t> is probably what put the phrase on the map. Additional exposure of the expression was burned into our collective psyches with the television comedy </a:t>
            </a:r>
            <a:r>
              <a:rPr lang="en-US" altLang="vi-VN" i="1" smtClean="0">
                <a:latin typeface="Arial" panose="020B0604020202020204" pitchFamily="34" charset="0"/>
                <a:ea typeface="ＭＳ Ｐゴシック" pitchFamily="34" charset="-128"/>
                <a:cs typeface="Arial" panose="020B0604020202020204" pitchFamily="34" charset="0"/>
              </a:rPr>
              <a:t>Diff</a:t>
            </a:r>
            <a:r>
              <a:rPr lang="fr-FR" altLang="vi-VN" i="1" smtClean="0">
                <a:latin typeface="Arial" panose="020B0604020202020204" pitchFamily="34" charset="0"/>
                <a:ea typeface="ＭＳ Ｐゴシック" pitchFamily="34" charset="-128"/>
                <a:cs typeface="Arial" panose="020B0604020202020204" pitchFamily="34" charset="0"/>
              </a:rPr>
              <a:t>'</a:t>
            </a:r>
            <a:r>
              <a:rPr lang="en-US" altLang="vi-VN" i="1" smtClean="0">
                <a:latin typeface="Arial" panose="020B0604020202020204" pitchFamily="34" charset="0"/>
                <a:ea typeface="ＭＳ Ｐゴシック" pitchFamily="34" charset="-128"/>
                <a:cs typeface="Arial" panose="020B0604020202020204" pitchFamily="34" charset="0"/>
              </a:rPr>
              <a:t>rent Strokes</a:t>
            </a:r>
            <a:r>
              <a:rPr lang="en-US" altLang="vi-VN" smtClean="0">
                <a:latin typeface="Arial" panose="020B0604020202020204" pitchFamily="34" charset="0"/>
                <a:ea typeface="ＭＳ Ｐゴシック" pitchFamily="34" charset="-128"/>
                <a:cs typeface="Arial" panose="020B0604020202020204" pitchFamily="34" charset="0"/>
              </a:rPr>
              <a:t> [1978-86] (an often used abbreviated form of the expression, but without the apostrophe) about a millionaire white widower who adopts two Black boys (one of which was that cute little guy Gary Coleman), and which was subsequently shown in the U.K where, so I</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ve read, when the expression is used, the word </a:t>
            </a:r>
            <a:r>
              <a:rPr lang="en-US" altLang="vi-VN" i="1" smtClean="0">
                <a:latin typeface="Arial" panose="020B0604020202020204" pitchFamily="34" charset="0"/>
                <a:ea typeface="ＭＳ Ｐゴシック" pitchFamily="34" charset="-128"/>
                <a:cs typeface="Arial" panose="020B0604020202020204" pitchFamily="34" charset="0"/>
              </a:rPr>
              <a:t>folks</a:t>
            </a:r>
            <a:r>
              <a:rPr lang="en-US" altLang="vi-VN" smtClean="0">
                <a:latin typeface="Arial" panose="020B0604020202020204" pitchFamily="34" charset="0"/>
                <a:ea typeface="ＭＳ Ｐゴシック" pitchFamily="34" charset="-128"/>
                <a:cs typeface="Arial" panose="020B0604020202020204" pitchFamily="34" charset="0"/>
              </a:rPr>
              <a:t> may sometimes be replaced by </a:t>
            </a:r>
            <a:r>
              <a:rPr lang="en-US" altLang="vi-VN" i="1" smtClean="0">
                <a:latin typeface="Arial" panose="020B0604020202020204" pitchFamily="34" charset="0"/>
                <a:ea typeface="ＭＳ Ｐゴシック" pitchFamily="34" charset="-128"/>
                <a:cs typeface="Arial" panose="020B0604020202020204" pitchFamily="34" charset="0"/>
              </a:rPr>
              <a:t>blokes</a:t>
            </a:r>
            <a:r>
              <a:rPr lang="en-US" altLang="vi-VN" smtClean="0">
                <a:latin typeface="Arial" panose="020B0604020202020204" pitchFamily="34" charset="0"/>
                <a:ea typeface="ＭＳ Ｐゴシック" pitchFamily="34" charset="-128"/>
                <a:cs typeface="Arial" panose="020B0604020202020204" pitchFamily="34" charset="0"/>
              </a:rPr>
              <a:t>.</a:t>
            </a:r>
            <a:br>
              <a:rPr lang="en-US" altLang="vi-VN" smtClean="0">
                <a:latin typeface="Arial" panose="020B0604020202020204" pitchFamily="34" charset="0"/>
                <a:ea typeface="ＭＳ Ｐゴシック" pitchFamily="34" charset="-128"/>
                <a:cs typeface="Arial" panose="020B0604020202020204" pitchFamily="34" charset="0"/>
              </a:rPr>
            </a:br>
            <a:r>
              <a:rPr lang="en-US" altLang="vi-VN" smtClean="0">
                <a:latin typeface="Arial" panose="020B0604020202020204" pitchFamily="34" charset="0"/>
                <a:ea typeface="ＭＳ Ｐゴシック" pitchFamily="34" charset="-128"/>
                <a:cs typeface="Arial" panose="020B0604020202020204" pitchFamily="34" charset="0"/>
              </a:rPr>
              <a:t/>
            </a:r>
            <a:br>
              <a:rPr lang="en-US" altLang="vi-VN" smtClean="0">
                <a:latin typeface="Arial" panose="020B0604020202020204" pitchFamily="34" charset="0"/>
                <a:ea typeface="ＭＳ Ｐゴシック" pitchFamily="34" charset="-128"/>
                <a:cs typeface="Arial" panose="020B0604020202020204" pitchFamily="34" charset="0"/>
              </a:rPr>
            </a:br>
            <a:r>
              <a:rPr lang="en-US" altLang="vi-VN" smtClean="0">
                <a:latin typeface="Arial" panose="020B0604020202020204" pitchFamily="34" charset="0"/>
                <a:ea typeface="ＭＳ Ｐゴシック" pitchFamily="34" charset="-128"/>
                <a:cs typeface="Arial" panose="020B0604020202020204" pitchFamily="34" charset="0"/>
              </a:rPr>
              <a:t>&lt;1966 [quoting boxer Cassius Clay]" I got DIFFERENT STROKES FOR DIFFERENT FOLKS."—</a:t>
            </a:r>
            <a:r>
              <a:rPr lang="en-US" altLang="vi-VN" i="1" smtClean="0">
                <a:latin typeface="Arial" panose="020B0604020202020204" pitchFamily="34" charset="0"/>
                <a:ea typeface="ＭＳ Ｐゴシック" pitchFamily="34" charset="-128"/>
                <a:cs typeface="Arial" panose="020B0604020202020204" pitchFamily="34" charset="0"/>
              </a:rPr>
              <a:t>Great Bend Daily Tribune</a:t>
            </a:r>
            <a:r>
              <a:rPr lang="en-US" altLang="vi-VN" smtClean="0">
                <a:latin typeface="Arial" panose="020B0604020202020204" pitchFamily="34" charset="0"/>
                <a:ea typeface="ＭＳ Ｐゴシック" pitchFamily="34" charset="-128"/>
                <a:cs typeface="Arial" panose="020B0604020202020204" pitchFamily="34" charset="0"/>
              </a:rPr>
              <a:t> (Kansas), 11 November, page 6&gt; </a:t>
            </a:r>
            <a:br>
              <a:rPr lang="en-US" altLang="vi-VN" smtClean="0">
                <a:latin typeface="Arial" panose="020B0604020202020204" pitchFamily="34" charset="0"/>
                <a:ea typeface="ＭＳ Ｐゴシック" pitchFamily="34" charset="-128"/>
                <a:cs typeface="Arial" panose="020B0604020202020204" pitchFamily="34" charset="0"/>
              </a:rPr>
            </a:br>
            <a:r>
              <a:rPr lang="en-US" altLang="vi-VN" smtClean="0">
                <a:latin typeface="Arial" panose="020B0604020202020204" pitchFamily="34" charset="0"/>
                <a:ea typeface="ＭＳ Ｐゴシック" pitchFamily="34" charset="-128"/>
                <a:cs typeface="Arial" panose="020B0604020202020204" pitchFamily="34" charset="0"/>
              </a:rPr>
              <a:t/>
            </a:r>
            <a:br>
              <a:rPr lang="en-US" altLang="vi-VN" smtClean="0">
                <a:latin typeface="Arial" panose="020B0604020202020204" pitchFamily="34" charset="0"/>
                <a:ea typeface="ＭＳ Ｐゴシック" pitchFamily="34" charset="-128"/>
                <a:cs typeface="Arial" panose="020B0604020202020204" pitchFamily="34" charset="0"/>
              </a:rPr>
            </a:br>
            <a:r>
              <a:rPr lang="en-US" altLang="vi-VN" smtClean="0">
                <a:latin typeface="Arial" panose="020B0604020202020204" pitchFamily="34" charset="0"/>
                <a:ea typeface="ＭＳ Ｐゴシック" pitchFamily="34" charset="-128"/>
                <a:cs typeface="Arial" panose="020B0604020202020204" pitchFamily="34" charset="0"/>
              </a:rPr>
              <a:t>&lt;1969 "The Adult has something to work on: what must I do to gain their STROKES, or their approval?"—</a:t>
            </a:r>
            <a:r>
              <a:rPr lang="en-US" altLang="vi-VN" i="1" smtClean="0">
                <a:latin typeface="Arial" panose="020B0604020202020204" pitchFamily="34" charset="0"/>
                <a:ea typeface="ＭＳ Ｐゴシック" pitchFamily="34" charset="-128"/>
                <a:cs typeface="Arial" panose="020B0604020202020204" pitchFamily="34" charset="0"/>
              </a:rPr>
              <a:t>I</a:t>
            </a:r>
            <a:r>
              <a:rPr lang="fr-FR" altLang="vi-VN" i="1" smtClean="0">
                <a:latin typeface="Arial" panose="020B0604020202020204" pitchFamily="34" charset="0"/>
                <a:ea typeface="ＭＳ Ｐゴシック" pitchFamily="34" charset="-128"/>
                <a:cs typeface="Arial" panose="020B0604020202020204" pitchFamily="34" charset="0"/>
              </a:rPr>
              <a:t>'</a:t>
            </a:r>
            <a:r>
              <a:rPr lang="en-US" altLang="vi-VN" i="1" smtClean="0">
                <a:latin typeface="Arial" panose="020B0604020202020204" pitchFamily="34" charset="0"/>
                <a:ea typeface="ＭＳ Ｐゴシック" pitchFamily="34" charset="-128"/>
                <a:cs typeface="Arial" panose="020B0604020202020204" pitchFamily="34" charset="0"/>
              </a:rPr>
              <a:t>m OK, You</a:t>
            </a:r>
            <a:r>
              <a:rPr lang="fr-FR" altLang="vi-VN" i="1" smtClean="0">
                <a:latin typeface="Arial" panose="020B0604020202020204" pitchFamily="34" charset="0"/>
                <a:ea typeface="ＭＳ Ｐゴシック" pitchFamily="34" charset="-128"/>
                <a:cs typeface="Arial" panose="020B0604020202020204" pitchFamily="34" charset="0"/>
              </a:rPr>
              <a:t>'</a:t>
            </a:r>
            <a:r>
              <a:rPr lang="en-US" altLang="vi-VN" i="1" smtClean="0">
                <a:latin typeface="Arial" panose="020B0604020202020204" pitchFamily="34" charset="0"/>
                <a:ea typeface="ＭＳ Ｐゴシック" pitchFamily="34" charset="-128"/>
                <a:cs typeface="Arial" panose="020B0604020202020204" pitchFamily="34" charset="0"/>
              </a:rPr>
              <a:t>re OK</a:t>
            </a:r>
            <a:r>
              <a:rPr lang="en-US" altLang="vi-VN" smtClean="0">
                <a:latin typeface="Arial" panose="020B0604020202020204" pitchFamily="34" charset="0"/>
                <a:ea typeface="ＭＳ Ｐゴシック" pitchFamily="34" charset="-128"/>
                <a:cs typeface="Arial" panose="020B0604020202020204" pitchFamily="34" charset="0"/>
              </a:rPr>
              <a:t> by T. A. Harris, iii. page 45&gt;</a:t>
            </a:r>
            <a:br>
              <a:rPr lang="en-US" altLang="vi-VN" smtClean="0">
                <a:latin typeface="Arial" panose="020B0604020202020204" pitchFamily="34" charset="0"/>
                <a:ea typeface="ＭＳ Ｐゴシック" pitchFamily="34" charset="-128"/>
                <a:cs typeface="Arial" panose="020B0604020202020204" pitchFamily="34" charset="0"/>
              </a:rPr>
            </a:br>
            <a:r>
              <a:rPr lang="en-US" altLang="vi-VN" smtClean="0">
                <a:latin typeface="Arial" panose="020B0604020202020204" pitchFamily="34" charset="0"/>
                <a:ea typeface="ＭＳ Ｐゴシック" pitchFamily="34" charset="-128"/>
                <a:cs typeface="Arial" panose="020B0604020202020204" pitchFamily="34" charset="0"/>
              </a:rPr>
              <a:t/>
            </a:r>
            <a:br>
              <a:rPr lang="en-US" altLang="vi-VN" smtClean="0">
                <a:latin typeface="Arial" panose="020B0604020202020204" pitchFamily="34" charset="0"/>
                <a:ea typeface="ＭＳ Ｐゴシック" pitchFamily="34" charset="-128"/>
                <a:cs typeface="Arial" panose="020B0604020202020204" pitchFamily="34" charset="0"/>
              </a:rPr>
            </a:br>
            <a:r>
              <a:rPr lang="en-US" altLang="vi-VN" smtClean="0">
                <a:latin typeface="Arial" panose="020B0604020202020204" pitchFamily="34" charset="0"/>
                <a:ea typeface="ＭＳ Ｐゴシック" pitchFamily="34" charset="-128"/>
                <a:cs typeface="Arial" panose="020B0604020202020204" pitchFamily="34" charset="0"/>
              </a:rPr>
              <a:t>&lt;1973 "The popular saying around the P[almer]D[rug]A[buse]P[rogram] is </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DIFFERENT STROKES FOR DIFFERENT FOLKS,</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 and that</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the basis of the program."—</a:t>
            </a:r>
            <a:r>
              <a:rPr lang="en-US" altLang="vi-VN" i="1" smtClean="0">
                <a:latin typeface="Arial" panose="020B0604020202020204" pitchFamily="34" charset="0"/>
                <a:ea typeface="ＭＳ Ｐゴシック" pitchFamily="34" charset="-128"/>
                <a:cs typeface="Arial" panose="020B0604020202020204" pitchFamily="34" charset="0"/>
              </a:rPr>
              <a:t>Houston Chronicle Magazine</a:t>
            </a:r>
            <a:r>
              <a:rPr lang="en-US" altLang="vi-VN" smtClean="0">
                <a:latin typeface="Arial" panose="020B0604020202020204" pitchFamily="34" charset="0"/>
                <a:ea typeface="ＭＳ Ｐゴシック" pitchFamily="34" charset="-128"/>
                <a:cs typeface="Arial" panose="020B0604020202020204" pitchFamily="34" charset="0"/>
              </a:rPr>
              <a:t>, 14 October, page 4/1&gt;</a:t>
            </a:r>
            <a:br>
              <a:rPr lang="en-US" altLang="vi-VN" smtClean="0">
                <a:latin typeface="Arial" panose="020B0604020202020204" pitchFamily="34" charset="0"/>
                <a:ea typeface="ＭＳ Ｐゴシック" pitchFamily="34" charset="-128"/>
                <a:cs typeface="Arial" panose="020B0604020202020204" pitchFamily="34" charset="0"/>
              </a:rPr>
            </a:br>
            <a:r>
              <a:rPr lang="en-US" altLang="vi-VN" smtClean="0">
                <a:latin typeface="Arial" panose="020B0604020202020204" pitchFamily="34" charset="0"/>
                <a:ea typeface="ＭＳ Ｐゴシック" pitchFamily="34" charset="-128"/>
                <a:cs typeface="Arial" panose="020B0604020202020204" pitchFamily="34" charset="0"/>
              </a:rPr>
              <a:t/>
            </a:r>
            <a:br>
              <a:rPr lang="en-US" altLang="vi-VN" smtClean="0">
                <a:latin typeface="Arial" panose="020B0604020202020204" pitchFamily="34" charset="0"/>
                <a:ea typeface="ＭＳ Ｐゴシック" pitchFamily="34" charset="-128"/>
                <a:cs typeface="Arial" panose="020B0604020202020204" pitchFamily="34" charset="0"/>
              </a:rPr>
            </a:br>
            <a:r>
              <a:rPr lang="en-US" altLang="vi-VN" smtClean="0">
                <a:latin typeface="Arial" panose="020B0604020202020204" pitchFamily="34" charset="0"/>
                <a:ea typeface="ＭＳ Ｐゴシック" pitchFamily="34" charset="-128"/>
                <a:cs typeface="Arial" panose="020B0604020202020204" pitchFamily="34" charset="0"/>
              </a:rPr>
              <a:t>&lt;1978 "He started off dishing out some nice STROKES. With an admiring smile he told me how smart I was, how honest, so absolutely reliable."—</a:t>
            </a:r>
            <a:r>
              <a:rPr lang="en-US" altLang="vi-VN" i="1" smtClean="0">
                <a:latin typeface="Arial" panose="020B0604020202020204" pitchFamily="34" charset="0"/>
                <a:ea typeface="ＭＳ Ｐゴシック" pitchFamily="34" charset="-128"/>
                <a:cs typeface="Arial" panose="020B0604020202020204" pitchFamily="34" charset="0"/>
              </a:rPr>
              <a:t>Fools Die</a:t>
            </a:r>
            <a:r>
              <a:rPr lang="en-US" altLang="vi-VN" smtClean="0">
                <a:latin typeface="Arial" panose="020B0604020202020204" pitchFamily="34" charset="0"/>
                <a:ea typeface="ＭＳ Ｐゴシック" pitchFamily="34" charset="-128"/>
                <a:cs typeface="Arial" panose="020B0604020202020204" pitchFamily="34" charset="0"/>
              </a:rPr>
              <a:t> by Mario Puzzo, xi. page 122&gt; </a:t>
            </a:r>
            <a:br>
              <a:rPr lang="en-US" altLang="vi-VN" smtClean="0">
                <a:latin typeface="Arial" panose="020B0604020202020204" pitchFamily="34" charset="0"/>
                <a:ea typeface="ＭＳ Ｐゴシック" pitchFamily="34" charset="-128"/>
                <a:cs typeface="Arial" panose="020B0604020202020204" pitchFamily="34" charset="0"/>
              </a:rPr>
            </a:br>
            <a:r>
              <a:rPr lang="en-US" altLang="vi-VN" smtClean="0">
                <a:latin typeface="Arial" panose="020B0604020202020204" pitchFamily="34" charset="0"/>
                <a:ea typeface="ＭＳ Ｐゴシック" pitchFamily="34" charset="-128"/>
                <a:cs typeface="Arial" panose="020B0604020202020204" pitchFamily="34" charset="0"/>
              </a:rPr>
              <a:t/>
            </a:r>
            <a:br>
              <a:rPr lang="en-US" altLang="vi-VN" smtClean="0">
                <a:latin typeface="Arial" panose="020B0604020202020204" pitchFamily="34" charset="0"/>
                <a:ea typeface="ＭＳ Ｐゴシック" pitchFamily="34" charset="-128"/>
                <a:cs typeface="Arial" panose="020B0604020202020204" pitchFamily="34" charset="0"/>
              </a:rPr>
            </a:br>
            <a:r>
              <a:rPr lang="en-US" altLang="vi-VN" smtClean="0">
                <a:latin typeface="Arial" panose="020B0604020202020204" pitchFamily="34" charset="0"/>
                <a:ea typeface="ＭＳ Ｐゴシック" pitchFamily="34" charset="-128"/>
                <a:cs typeface="Arial" panose="020B0604020202020204" pitchFamily="34" charset="0"/>
              </a:rPr>
              <a:t>&lt;1981 "Let</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face it, everybody needs their STROKES and that would be very ego-satisfying."—</a:t>
            </a:r>
            <a:r>
              <a:rPr lang="en-US" altLang="vi-VN" i="1" smtClean="0">
                <a:latin typeface="Arial" panose="020B0604020202020204" pitchFamily="34" charset="0"/>
                <a:ea typeface="ＭＳ Ｐゴシック" pitchFamily="34" charset="-128"/>
                <a:cs typeface="Arial" panose="020B0604020202020204" pitchFamily="34" charset="0"/>
              </a:rPr>
              <a:t>TV Picture Life</a:t>
            </a:r>
            <a:r>
              <a:rPr lang="en-US" altLang="vi-VN" smtClean="0">
                <a:latin typeface="Arial" panose="020B0604020202020204" pitchFamily="34" charset="0"/>
                <a:ea typeface="ＭＳ Ｐゴシック" pitchFamily="34" charset="-128"/>
                <a:cs typeface="Arial" panose="020B0604020202020204" pitchFamily="34" charset="0"/>
              </a:rPr>
              <a:t>, March, page 12/3&gt;</a:t>
            </a:r>
            <a:br>
              <a:rPr lang="en-US" altLang="vi-VN" smtClean="0">
                <a:latin typeface="Arial" panose="020B0604020202020204" pitchFamily="34" charset="0"/>
                <a:ea typeface="ＭＳ Ｐゴシック" pitchFamily="34" charset="-128"/>
                <a:cs typeface="Arial" panose="020B0604020202020204" pitchFamily="34" charset="0"/>
              </a:rPr>
            </a:br>
            <a:r>
              <a:rPr lang="en-US" altLang="vi-VN" smtClean="0">
                <a:latin typeface="Arial" panose="020B0604020202020204" pitchFamily="34" charset="0"/>
                <a:ea typeface="ＭＳ Ｐゴシック" pitchFamily="34" charset="-128"/>
                <a:cs typeface="Arial" panose="020B0604020202020204" pitchFamily="34" charset="0"/>
              </a:rPr>
              <a:t/>
            </a:r>
            <a:br>
              <a:rPr lang="en-US" altLang="vi-VN" smtClean="0">
                <a:latin typeface="Arial" panose="020B0604020202020204" pitchFamily="34" charset="0"/>
                <a:ea typeface="ＭＳ Ｐゴシック" pitchFamily="34" charset="-128"/>
                <a:cs typeface="Arial" panose="020B0604020202020204" pitchFamily="34" charset="0"/>
              </a:rPr>
            </a:br>
            <a:r>
              <a:rPr lang="en-US" altLang="vi-VN" smtClean="0">
                <a:latin typeface="Arial" panose="020B0604020202020204" pitchFamily="34" charset="0"/>
                <a:ea typeface="ＭＳ Ｐゴシック" pitchFamily="34" charset="-128"/>
                <a:cs typeface="Arial" panose="020B0604020202020204" pitchFamily="34" charset="0"/>
              </a:rPr>
              <a:t>&lt;1986 "The whole point, says John Poindexter, [[President]] Reagan</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national security adviser, is DIFFERENT STROKES FOR DIFFERENT FOLKS. </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We need different policies toward Communist dictatorships . . . , . . . for non-democratic regimes that are slowly evolving toward democracy, and different policies for non-democratic regimes in which there is no viable democratic center . . .</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"—in </a:t>
            </a:r>
            <a:r>
              <a:rPr lang="en-US" altLang="vi-VN" i="1" smtClean="0">
                <a:latin typeface="Arial" panose="020B0604020202020204" pitchFamily="34" charset="0"/>
                <a:ea typeface="ＭＳ Ｐゴシック" pitchFamily="34" charset="-128"/>
                <a:cs typeface="Arial" panose="020B0604020202020204" pitchFamily="34" charset="0"/>
              </a:rPr>
              <a:t>New York</a:t>
            </a:r>
            <a:r>
              <a:rPr lang="en-US" altLang="vi-VN" smtClean="0">
                <a:latin typeface="Arial" panose="020B0604020202020204" pitchFamily="34" charset="0"/>
                <a:ea typeface="ＭＳ Ｐゴシック" pitchFamily="34" charset="-128"/>
                <a:cs typeface="Arial" panose="020B0604020202020204" pitchFamily="34" charset="0"/>
              </a:rPr>
              <a:t> (magazine), "How Reagan Does It" by Michael Kramer&gt;</a:t>
            </a:r>
            <a:br>
              <a:rPr lang="en-US" altLang="vi-VN" smtClean="0">
                <a:latin typeface="Arial" panose="020B0604020202020204" pitchFamily="34" charset="0"/>
                <a:ea typeface="ＭＳ Ｐゴシック" pitchFamily="34" charset="-128"/>
                <a:cs typeface="Arial" panose="020B0604020202020204" pitchFamily="34" charset="0"/>
              </a:rPr>
            </a:br>
            <a:r>
              <a:rPr lang="en-US" altLang="vi-VN" smtClean="0">
                <a:latin typeface="Arial" panose="020B0604020202020204" pitchFamily="34" charset="0"/>
                <a:ea typeface="ＭＳ Ｐゴシック" pitchFamily="34" charset="-128"/>
                <a:cs typeface="Arial" panose="020B0604020202020204" pitchFamily="34" charset="0"/>
              </a:rPr>
              <a:t/>
            </a:r>
            <a:br>
              <a:rPr lang="en-US" altLang="vi-VN" smtClean="0">
                <a:latin typeface="Arial" panose="020B0604020202020204" pitchFamily="34" charset="0"/>
                <a:ea typeface="ＭＳ Ｐゴシック" pitchFamily="34" charset="-128"/>
                <a:cs typeface="Arial" panose="020B0604020202020204" pitchFamily="34" charset="0"/>
              </a:rPr>
            </a:br>
            <a:r>
              <a:rPr lang="en-US" altLang="vi-VN" smtClean="0">
                <a:latin typeface="Arial" panose="020B0604020202020204" pitchFamily="34" charset="0"/>
                <a:ea typeface="ＭＳ Ｐゴシック" pitchFamily="34" charset="-128"/>
                <a:cs typeface="Arial" panose="020B0604020202020204" pitchFamily="34" charset="0"/>
              </a:rPr>
              <a:t>&lt;1999 "There are a hundred times as many people addicted to alcohol, antidepressants and nicotine as there are to heroin or Charlie [cocaine]. DIFFERENT STROKES FOR DIFFERENT FOLKS, right?"—</a:t>
            </a:r>
            <a:r>
              <a:rPr lang="en-US" altLang="vi-VN" i="1" smtClean="0">
                <a:latin typeface="Arial" panose="020B0604020202020204" pitchFamily="34" charset="0"/>
                <a:ea typeface="ＭＳ Ｐゴシック" pitchFamily="34" charset="-128"/>
                <a:cs typeface="Arial" panose="020B0604020202020204" pitchFamily="34" charset="0"/>
              </a:rPr>
              <a:t>Spanish Highs</a:t>
            </a:r>
            <a:r>
              <a:rPr lang="en-US" altLang="vi-VN" smtClean="0">
                <a:latin typeface="Arial" panose="020B0604020202020204" pitchFamily="34" charset="0"/>
                <a:ea typeface="ＭＳ Ｐゴシック" pitchFamily="34" charset="-128"/>
                <a:cs typeface="Arial" panose="020B0604020202020204" pitchFamily="34" charset="0"/>
              </a:rPr>
              <a:t> by Wayne Anthony, page 65&gt;</a:t>
            </a:r>
            <a:br>
              <a:rPr lang="en-US" altLang="vi-VN" smtClean="0">
                <a:latin typeface="Arial" panose="020B0604020202020204" pitchFamily="34" charset="0"/>
                <a:ea typeface="ＭＳ Ｐゴシック" pitchFamily="34" charset="-128"/>
                <a:cs typeface="Arial" panose="020B0604020202020204" pitchFamily="34" charset="0"/>
              </a:rPr>
            </a:br>
            <a:r>
              <a:rPr lang="en-US" altLang="vi-VN" smtClean="0">
                <a:latin typeface="Arial" panose="020B0604020202020204" pitchFamily="34" charset="0"/>
                <a:ea typeface="ＭＳ Ｐゴシック" pitchFamily="34" charset="-128"/>
                <a:cs typeface="Arial" panose="020B0604020202020204" pitchFamily="34" charset="0"/>
              </a:rPr>
              <a:t/>
            </a:r>
            <a:br>
              <a:rPr lang="en-US" altLang="vi-VN" smtClean="0">
                <a:latin typeface="Arial" panose="020B0604020202020204" pitchFamily="34" charset="0"/>
                <a:ea typeface="ＭＳ Ｐゴシック" pitchFamily="34" charset="-128"/>
                <a:cs typeface="Arial" panose="020B0604020202020204" pitchFamily="34" charset="0"/>
              </a:rPr>
            </a:br>
            <a:r>
              <a:rPr lang="en-US" altLang="vi-VN" smtClean="0">
                <a:latin typeface="Arial" panose="020B0604020202020204" pitchFamily="34" charset="0"/>
                <a:ea typeface="ＭＳ Ｐゴシック" pitchFamily="34" charset="-128"/>
                <a:cs typeface="Arial" panose="020B0604020202020204" pitchFamily="34" charset="0"/>
              </a:rPr>
              <a:t>&lt;2003 "If one motto sums up the [[weight loss]] industry, it could be </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DIFFERENT STROKES FOR DIFFERENT FOLKS.</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 At No. 1, with revenues this year expected to reach $1 billion, is 40-year-old Weight Watchers, with its program of weekly meetings and group support. Next comes Slim-Fast, the maker of bar and shake replacement meals. . . ."— </a:t>
            </a:r>
            <a:r>
              <a:rPr lang="en-US" altLang="vi-VN" i="1" smtClean="0">
                <a:latin typeface="Arial" panose="020B0604020202020204" pitchFamily="34" charset="0"/>
                <a:ea typeface="ＭＳ Ｐゴシック" pitchFamily="34" charset="-128"/>
                <a:cs typeface="Arial" panose="020B0604020202020204" pitchFamily="34" charset="0"/>
              </a:rPr>
              <a:t>U.S. News &amp; World Report</a:t>
            </a:r>
            <a:r>
              <a:rPr lang="en-US" altLang="vi-VN" smtClean="0">
                <a:latin typeface="Arial" panose="020B0604020202020204" pitchFamily="34" charset="0"/>
                <a:ea typeface="ＭＳ Ｐゴシック" pitchFamily="34" charset="-128"/>
                <a:cs typeface="Arial" panose="020B0604020202020204" pitchFamily="34" charset="0"/>
              </a:rPr>
              <a:t>, 16 July&gt;</a:t>
            </a:r>
            <a:br>
              <a:rPr lang="en-US" altLang="vi-VN" smtClean="0">
                <a:latin typeface="Arial" panose="020B0604020202020204" pitchFamily="34" charset="0"/>
                <a:ea typeface="ＭＳ Ｐゴシック" pitchFamily="34" charset="-128"/>
                <a:cs typeface="Arial" panose="020B0604020202020204" pitchFamily="34" charset="0"/>
              </a:rPr>
            </a:br>
            <a:r>
              <a:rPr lang="en-US" altLang="vi-VN" smtClean="0">
                <a:latin typeface="Arial" panose="020B0604020202020204" pitchFamily="34" charset="0"/>
                <a:ea typeface="ＭＳ Ｐゴシック" pitchFamily="34" charset="-128"/>
                <a:cs typeface="Arial" panose="020B0604020202020204" pitchFamily="34" charset="0"/>
              </a:rPr>
              <a:t/>
            </a:r>
            <a:br>
              <a:rPr lang="en-US" altLang="vi-VN" smtClean="0">
                <a:latin typeface="Arial" panose="020B0604020202020204" pitchFamily="34" charset="0"/>
                <a:ea typeface="ＭＳ Ｐゴシック" pitchFamily="34" charset="-128"/>
                <a:cs typeface="Arial" panose="020B0604020202020204" pitchFamily="34" charset="0"/>
              </a:rPr>
            </a:br>
            <a:r>
              <a:rPr lang="en-US" altLang="vi-VN" smtClean="0">
                <a:latin typeface="Arial" panose="020B0604020202020204" pitchFamily="34" charset="0"/>
                <a:ea typeface="ＭＳ Ｐゴシック" pitchFamily="34" charset="-128"/>
                <a:cs typeface="Arial" panose="020B0604020202020204" pitchFamily="34" charset="0"/>
              </a:rPr>
              <a:t>&lt;2008 "Suddenly [[Professor Wolfgang]] Mieder [[renowned expert on proverbs at the University of Vermont]] reminds me that he hasn</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t yet told me his favorite proverb. Can he really have a favorite? . . . But Mieder is a decisive man. </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DIFFERENT STROKES FOR DIFFERENT FOLKS is my favorite proverb,</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 he says. . . . </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I would argue it had to grow on American ground, because it doesn</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t tell you what to do. It says, "Accept the differences in people." . . . </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I think it</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a truly liberating proverb.</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a:t>
            </a:r>
            <a:r>
              <a:rPr lang="en-US" altLang="vi-VN" i="1" smtClean="0">
                <a:latin typeface="Arial" panose="020B0604020202020204" pitchFamily="34" charset="0"/>
                <a:ea typeface="ＭＳ Ｐゴシック" pitchFamily="34" charset="-128"/>
                <a:cs typeface="Arial" panose="020B0604020202020204" pitchFamily="34" charset="0"/>
              </a:rPr>
              <a:t>Christian Science Monitor</a:t>
            </a:r>
            <a:r>
              <a:rPr lang="en-US" altLang="vi-VN" smtClean="0">
                <a:latin typeface="Arial" panose="020B0604020202020204" pitchFamily="34" charset="0"/>
                <a:ea typeface="ＭＳ Ｐゴシック" pitchFamily="34" charset="-128"/>
                <a:cs typeface="Arial" panose="020B0604020202020204" pitchFamily="34" charset="0"/>
              </a:rPr>
              <a:t>, 6 March&gt;" (accessed 20 Aug 2014)</a:t>
            </a:r>
          </a:p>
          <a:p>
            <a:endParaRPr lang="en-US" altLang="vi-VN" smtClean="0">
              <a:latin typeface="Arial" panose="020B0604020202020204" pitchFamily="34" charset="0"/>
              <a:ea typeface="ＭＳ Ｐゴシック" pitchFamily="34" charset="-128"/>
              <a:cs typeface="Arial" panose="020B0604020202020204" pitchFamily="34" charset="0"/>
            </a:endParaRPr>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105D2525-6325-410B-99D0-C5D60543BAEE}" type="slidenum">
              <a:rPr lang="en-US" altLang="vi-VN"/>
              <a:pPr eaLnBrk="1" hangingPunct="1"/>
              <a:t>8</a:t>
            </a:fld>
            <a:endParaRPr lang="en-US" altLang="vi-VN"/>
          </a:p>
        </p:txBody>
      </p:sp>
    </p:spTree>
    <p:extLst>
      <p:ext uri="{BB962C8B-B14F-4D97-AF65-F5344CB8AC3E}">
        <p14:creationId xmlns:p14="http://schemas.microsoft.com/office/powerpoint/2010/main" val="321250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60487CAB-F46F-4D46-8711-C29E25482D6B}" type="slidenum">
              <a:rPr lang="en-US" altLang="vi-VN"/>
              <a:pPr eaLnBrk="1" hangingPunct="1"/>
              <a:t>40</a:t>
            </a:fld>
            <a:endParaRPr lang="en-US" altLang="vi-VN"/>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131446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15A32274-0162-4414-BDB0-8EA54AAA773C}" type="slidenum">
              <a:rPr lang="en-US" altLang="vi-VN"/>
              <a:pPr eaLnBrk="1" hangingPunct="1"/>
              <a:t>41</a:t>
            </a:fld>
            <a:endParaRPr lang="en-US" altLang="vi-VN"/>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093604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C853F771-3887-4B6E-8EB9-E49A60B67EA6}" type="slidenum">
              <a:rPr lang="en-US" altLang="vi-VN"/>
              <a:pPr eaLnBrk="1" hangingPunct="1"/>
              <a:t>42</a:t>
            </a:fld>
            <a:endParaRPr lang="en-US" altLang="vi-VN"/>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199451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83F02DA6-ADAA-4DA7-B39A-7E10C89C775D}" type="slidenum">
              <a:rPr lang="en-US" altLang="vi-VN"/>
              <a:pPr eaLnBrk="1" hangingPunct="1"/>
              <a:t>43</a:t>
            </a:fld>
            <a:endParaRPr lang="en-US" altLang="vi-VN"/>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868195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580C45E4-D9B4-419C-80CC-F95157CABCFB}" type="slidenum">
              <a:rPr lang="en-US" altLang="vi-VN"/>
              <a:pPr eaLnBrk="1" hangingPunct="1"/>
              <a:t>44</a:t>
            </a:fld>
            <a:endParaRPr lang="en-US" altLang="vi-VN"/>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253863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4FB4FC66-6BEC-4B5B-A751-EA93DE792A93}" type="slidenum">
              <a:rPr lang="en-US" altLang="vi-VN"/>
              <a:pPr eaLnBrk="1" hangingPunct="1"/>
              <a:t>45</a:t>
            </a:fld>
            <a:endParaRPr lang="en-US" altLang="vi-VN"/>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327282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15A32274-0162-4414-BDB0-8EA54AAA773C}" type="slidenum">
              <a:rPr lang="en-US" altLang="vi-VN"/>
              <a:pPr eaLnBrk="1" hangingPunct="1"/>
              <a:t>46</a:t>
            </a:fld>
            <a:endParaRPr lang="en-US" altLang="vi-VN"/>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093604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20C763BB-6DE8-4E72-9AC8-34EF5AC06E87}" type="slidenum">
              <a:rPr lang="en-US" altLang="vi-VN"/>
              <a:pPr eaLnBrk="1" hangingPunct="1"/>
              <a:t>47</a:t>
            </a:fld>
            <a:endParaRPr lang="en-US" altLang="vi-VN"/>
          </a:p>
        </p:txBody>
      </p:sp>
      <p:sp>
        <p:nvSpPr>
          <p:cNvPr id="195587" name="Rectangle 1026"/>
          <p:cNvSpPr>
            <a:spLocks noGrp="1" noRot="1" noChangeAspect="1" noChangeArrowheads="1" noTextEdit="1"/>
          </p:cNvSpPr>
          <p:nvPr>
            <p:ph type="sldImg"/>
          </p:nvPr>
        </p:nvSpPr>
        <p:spPr>
          <a:ln/>
        </p:spPr>
      </p:sp>
      <p:sp>
        <p:nvSpPr>
          <p:cNvPr id="19558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205037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A7AB6A5C-9BA2-4A12-9B1E-374CA20C8778}" type="slidenum">
              <a:rPr lang="en-US" altLang="vi-VN"/>
              <a:pPr eaLnBrk="1" hangingPunct="1"/>
              <a:t>48</a:t>
            </a:fld>
            <a:endParaRPr lang="en-US" altLang="vi-VN"/>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108300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E739E8A3-C97B-4609-B54B-5B2E09AC19D4}" type="slidenum">
              <a:rPr lang="en-US" altLang="vi-VN"/>
              <a:pPr eaLnBrk="1" hangingPunct="1"/>
              <a:t>49</a:t>
            </a:fld>
            <a:endParaRPr lang="en-US" altLang="vi-VN"/>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322046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834803F5-6002-4828-864B-F0411D1BAFC7}" type="slidenum">
              <a:rPr lang="en-US" altLang="vi-VN"/>
              <a:pPr eaLnBrk="1" hangingPunct="1"/>
              <a:t>50</a:t>
            </a:fld>
            <a:endParaRPr lang="en-US" altLang="vi-VN"/>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314784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6C94EA07-9BF0-4E83-BDAE-1D0C786E98EA}" type="slidenum">
              <a:rPr lang="en-US" altLang="vi-VN"/>
              <a:pPr eaLnBrk="1" hangingPunct="1"/>
              <a:t>51</a:t>
            </a:fld>
            <a:endParaRPr lang="en-US" altLang="vi-VN"/>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877955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99A306AE-C239-47BC-BAD0-133A682E0F40}" type="slidenum">
              <a:rPr lang="en-US" altLang="vi-VN"/>
              <a:pPr eaLnBrk="1" hangingPunct="1"/>
              <a:t>52</a:t>
            </a:fld>
            <a:endParaRPr lang="en-US" altLang="vi-VN"/>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646460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934C2059-FDED-4D4D-BEA8-C12CC616EBB7}" type="slidenum">
              <a:rPr lang="en-US" altLang="vi-VN"/>
              <a:pPr eaLnBrk="1" hangingPunct="1"/>
              <a:t>53</a:t>
            </a:fld>
            <a:endParaRPr lang="en-US" altLang="vi-VN"/>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622356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C0838379-2DD2-4B3C-965B-442FF5F9E4DB}" type="slidenum">
              <a:rPr lang="en-US" altLang="vi-VN"/>
              <a:pPr eaLnBrk="1" hangingPunct="1"/>
              <a:t>54</a:t>
            </a:fld>
            <a:endParaRPr lang="en-US" altLang="vi-VN"/>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131136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BB3795CC-EAE8-42F9-B44B-4FC220BDB34E}" type="slidenum">
              <a:rPr lang="en-US" altLang="vi-VN">
                <a:solidFill>
                  <a:srgbClr val="000000"/>
                </a:solidFill>
              </a:rPr>
              <a:pPr eaLnBrk="1" hangingPunct="1"/>
              <a:t>55</a:t>
            </a:fld>
            <a:endParaRPr lang="en-US" altLang="vi-VN">
              <a:solidFill>
                <a:srgbClr val="000000"/>
              </a:solidFill>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8421970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BF500E3C-F4EB-4D96-9489-120E3183DB55}" type="slidenum">
              <a:rPr lang="en-US" altLang="vi-VN"/>
              <a:pPr eaLnBrk="1" hangingPunct="1"/>
              <a:t>56</a:t>
            </a:fld>
            <a:endParaRPr lang="en-US" altLang="vi-VN"/>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0225646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F579FA88-C695-4E37-8DE4-E8303E018AD2}" type="slidenum">
              <a:rPr lang="en-US" altLang="vi-VN"/>
              <a:pPr eaLnBrk="1" hangingPunct="1"/>
              <a:t>57</a:t>
            </a:fld>
            <a:endParaRPr lang="en-US" altLang="vi-VN"/>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4392635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D4ADB912-FA3D-4FDA-8037-8DD07C004608}" type="slidenum">
              <a:rPr lang="en-US" altLang="vi-VN"/>
              <a:pPr eaLnBrk="1" hangingPunct="1"/>
              <a:t>58</a:t>
            </a:fld>
            <a:endParaRPr lang="en-US" altLang="vi-VN"/>
          </a:p>
        </p:txBody>
      </p:sp>
      <p:sp>
        <p:nvSpPr>
          <p:cNvPr id="206851" name="Rectangle 1026"/>
          <p:cNvSpPr>
            <a:spLocks noGrp="1" noRot="1" noChangeAspect="1" noChangeArrowheads="1" noTextEdit="1"/>
          </p:cNvSpPr>
          <p:nvPr>
            <p:ph type="sldImg"/>
          </p:nvPr>
        </p:nvSpPr>
        <p:spPr>
          <a:ln/>
        </p:spPr>
      </p:sp>
      <p:sp>
        <p:nvSpPr>
          <p:cNvPr id="20685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928109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1F4AC045-86C7-46EF-B5B6-09CFF49C5E9F}" type="slidenum">
              <a:rPr lang="en-US" altLang="vi-VN"/>
              <a:pPr eaLnBrk="1" hangingPunct="1"/>
              <a:t>59</a:t>
            </a:fld>
            <a:endParaRPr lang="en-US" altLang="vi-VN"/>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03786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616E4004-7482-47F7-A27A-94111AEEA592}" type="slidenum">
              <a:rPr lang="en-US" altLang="vi-VN"/>
              <a:pPr eaLnBrk="1" hangingPunct="1"/>
              <a:t>60</a:t>
            </a:fld>
            <a:endParaRPr lang="en-US" altLang="vi-VN"/>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2737907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A900B2BB-075B-4D79-84BC-23BF456D431C}" type="slidenum">
              <a:rPr lang="en-US" altLang="vi-VN"/>
              <a:pPr eaLnBrk="1" hangingPunct="1"/>
              <a:t>61</a:t>
            </a:fld>
            <a:endParaRPr lang="en-US" altLang="vi-VN"/>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730153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55B23B5C-B2FD-4C8E-9EF7-F6B278FDC9E5}" type="slidenum">
              <a:rPr lang="en-US" altLang="vi-VN"/>
              <a:pPr eaLnBrk="1" hangingPunct="1"/>
              <a:t>62</a:t>
            </a:fld>
            <a:endParaRPr lang="en-US" altLang="vi-VN"/>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9111881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1BD58819-357A-40BA-B4F1-22FA95425B78}" type="slidenum">
              <a:rPr lang="en-US" altLang="vi-VN"/>
              <a:pPr eaLnBrk="1" hangingPunct="1"/>
              <a:t>63</a:t>
            </a:fld>
            <a:endParaRPr lang="en-US" altLang="vi-VN"/>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1392965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CD9F1976-EFE0-43CF-B1CE-E2F342133E56}" type="slidenum">
              <a:rPr lang="en-US" altLang="vi-VN"/>
              <a:pPr eaLnBrk="1" hangingPunct="1"/>
              <a:t>64</a:t>
            </a:fld>
            <a:endParaRPr lang="en-US" altLang="vi-VN"/>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669180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C696B4D0-B7EB-4D2A-A04C-CE16B2D1CB30}" type="slidenum">
              <a:rPr lang="en-US" altLang="vi-VN"/>
              <a:pPr eaLnBrk="1" hangingPunct="1"/>
              <a:t>65</a:t>
            </a:fld>
            <a:endParaRPr lang="en-US" altLang="vi-VN"/>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6105706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7C04998C-14AB-4D49-8A1B-B56A40E78B21}" type="slidenum">
              <a:rPr lang="en-US" altLang="vi-VN"/>
              <a:pPr eaLnBrk="1" hangingPunct="1"/>
              <a:t>66</a:t>
            </a:fld>
            <a:endParaRPr lang="en-US" altLang="vi-VN"/>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4778280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5FD64384-37C8-449C-840C-275689918087}" type="slidenum">
              <a:rPr lang="en-US" altLang="vi-VN"/>
              <a:pPr eaLnBrk="1" hangingPunct="1"/>
              <a:t>68</a:t>
            </a:fld>
            <a:endParaRPr lang="en-US" altLang="vi-VN"/>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5496076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B1FEA3D6-FDA9-442C-8F00-9FA691862E46}" type="slidenum">
              <a:rPr lang="en-US" altLang="vi-VN">
                <a:solidFill>
                  <a:srgbClr val="000000"/>
                </a:solidFill>
              </a:rPr>
              <a:pPr eaLnBrk="1" hangingPunct="1"/>
              <a:t>70</a:t>
            </a:fld>
            <a:endParaRPr lang="en-US" altLang="vi-VN">
              <a:solidFill>
                <a:srgbClr val="000000"/>
              </a:solidFill>
            </a:endParaRPr>
          </a:p>
        </p:txBody>
      </p:sp>
      <p:sp>
        <p:nvSpPr>
          <p:cNvPr id="217091" name="Rectangle 1026"/>
          <p:cNvSpPr>
            <a:spLocks noGrp="1" noRot="1" noChangeAspect="1" noChangeArrowheads="1" noTextEdit="1"/>
          </p:cNvSpPr>
          <p:nvPr>
            <p:ph type="sldImg"/>
          </p:nvPr>
        </p:nvSpPr>
        <p:spPr>
          <a:solidFill>
            <a:srgbClr val="FFFFFF"/>
          </a:solidFill>
          <a:ln/>
        </p:spPr>
      </p:sp>
      <p:sp>
        <p:nvSpPr>
          <p:cNvPr id="21709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441110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4BAA113F-9F24-4A51-862F-6DE058E318F1}" type="slidenum">
              <a:rPr lang="en-US" altLang="vi-VN">
                <a:solidFill>
                  <a:srgbClr val="000000"/>
                </a:solidFill>
              </a:rPr>
              <a:pPr eaLnBrk="1" hangingPunct="1"/>
              <a:t>71</a:t>
            </a:fld>
            <a:endParaRPr lang="en-US" altLang="vi-VN">
              <a:solidFill>
                <a:srgbClr val="000000"/>
              </a:solidFill>
            </a:endParaRPr>
          </a:p>
        </p:txBody>
      </p:sp>
      <p:sp>
        <p:nvSpPr>
          <p:cNvPr id="218115" name="Rectangle 2"/>
          <p:cNvSpPr>
            <a:spLocks noGrp="1" noRot="1" noChangeAspect="1" noChangeArrowheads="1" noTextEdit="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050792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BC3FDBB9-FB8C-416F-935B-A9A4E070C4E5}" type="slidenum">
              <a:rPr lang="en-US" altLang="vi-VN"/>
              <a:pPr eaLnBrk="1" hangingPunct="1"/>
              <a:t>21</a:t>
            </a:fld>
            <a:endParaRPr lang="en-US" altLang="vi-VN"/>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3010449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3DA1681E-13EB-4142-929D-5CF088500F04}" type="slidenum">
              <a:rPr lang="en-US" altLang="vi-VN">
                <a:solidFill>
                  <a:srgbClr val="000000"/>
                </a:solidFill>
              </a:rPr>
              <a:pPr eaLnBrk="1" hangingPunct="1"/>
              <a:t>73</a:t>
            </a:fld>
            <a:endParaRPr lang="en-US" altLang="vi-VN">
              <a:solidFill>
                <a:srgbClr val="000000"/>
              </a:solidFill>
            </a:endParaRPr>
          </a:p>
        </p:txBody>
      </p:sp>
      <p:sp>
        <p:nvSpPr>
          <p:cNvPr id="219139" name="Rectangle 2"/>
          <p:cNvSpPr>
            <a:spLocks noGrp="1" noRot="1" noChangeAspect="1" noChangeArrowheads="1" noTextEdit="1"/>
          </p:cNvSpPr>
          <p:nvPr>
            <p:ph type="sldImg"/>
          </p:nvPr>
        </p:nvSpPr>
        <p:spPr>
          <a:solidFill>
            <a:srgbClr val="FFFFFF"/>
          </a:solidFill>
          <a:ln/>
        </p:spPr>
      </p:sp>
      <p:sp>
        <p:nvSpPr>
          <p:cNvPr id="219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0995747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D7E910D0-7564-4F0F-8541-12EAE55BDC79}" type="slidenum">
              <a:rPr lang="en-US" altLang="vi-VN">
                <a:solidFill>
                  <a:srgbClr val="000000"/>
                </a:solidFill>
              </a:rPr>
              <a:pPr eaLnBrk="1" hangingPunct="1"/>
              <a:t>74</a:t>
            </a:fld>
            <a:endParaRPr lang="en-US" altLang="vi-VN">
              <a:solidFill>
                <a:srgbClr val="000000"/>
              </a:solidFill>
            </a:endParaRPr>
          </a:p>
        </p:txBody>
      </p:sp>
      <p:sp>
        <p:nvSpPr>
          <p:cNvPr id="220163" name="Rectangle 2"/>
          <p:cNvSpPr>
            <a:spLocks noGrp="1" noRot="1" noChangeAspect="1" noChangeArrowheads="1" noTextEdit="1"/>
          </p:cNvSpPr>
          <p:nvPr>
            <p:ph type="sldImg"/>
          </p:nvPr>
        </p:nvSpPr>
        <p:spPr>
          <a:solidFill>
            <a:srgbClr val="FFFFFF"/>
          </a:solidFill>
          <a:ln/>
        </p:spPr>
      </p:sp>
      <p:sp>
        <p:nvSpPr>
          <p:cNvPr id="2201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0432522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6E88CEB2-55D7-441C-8DBE-ED04F4BE6105}" type="slidenum">
              <a:rPr lang="en-US" altLang="vi-VN">
                <a:solidFill>
                  <a:srgbClr val="000000"/>
                </a:solidFill>
              </a:rPr>
              <a:pPr eaLnBrk="1" hangingPunct="1"/>
              <a:t>75</a:t>
            </a:fld>
            <a:endParaRPr lang="en-US" altLang="vi-VN">
              <a:solidFill>
                <a:srgbClr val="000000"/>
              </a:solidFill>
            </a:endParaRPr>
          </a:p>
        </p:txBody>
      </p:sp>
      <p:sp>
        <p:nvSpPr>
          <p:cNvPr id="221187" name="Rectangle 2"/>
          <p:cNvSpPr>
            <a:spLocks noGrp="1" noRot="1" noChangeAspect="1" noChangeArrowheads="1" noTextEdit="1"/>
          </p:cNvSpPr>
          <p:nvPr>
            <p:ph type="sldImg"/>
          </p:nvPr>
        </p:nvSpPr>
        <p:spPr>
          <a:solidFill>
            <a:srgbClr val="FFFFFF"/>
          </a:solidFill>
          <a:ln/>
        </p:spPr>
      </p:sp>
      <p:sp>
        <p:nvSpPr>
          <p:cNvPr id="2211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7905279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91D646E1-E0AF-4D20-8E29-5567EEE48EA4}" type="slidenum">
              <a:rPr lang="en-US" altLang="vi-VN"/>
              <a:pPr eaLnBrk="1" hangingPunct="1"/>
              <a:t>76</a:t>
            </a:fld>
            <a:endParaRPr lang="en-US" altLang="vi-VN"/>
          </a:p>
        </p:txBody>
      </p:sp>
      <p:sp>
        <p:nvSpPr>
          <p:cNvPr id="222211" name="Rectangle 2"/>
          <p:cNvSpPr>
            <a:spLocks noGrp="1" noRot="1" noChangeAspect="1" noChangeArrowheads="1" noTextEdit="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181986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15A32274-0162-4414-BDB0-8EA54AAA773C}" type="slidenum">
              <a:rPr lang="en-US" altLang="vi-VN"/>
              <a:pPr eaLnBrk="1" hangingPunct="1"/>
              <a:t>80</a:t>
            </a:fld>
            <a:endParaRPr lang="en-US" altLang="vi-VN"/>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093604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15A32274-0162-4414-BDB0-8EA54AAA773C}" type="slidenum">
              <a:rPr lang="en-US" altLang="vi-VN"/>
              <a:pPr eaLnBrk="1" hangingPunct="1"/>
              <a:t>81</a:t>
            </a:fld>
            <a:endParaRPr lang="en-US" altLang="vi-VN"/>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093604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92609A1E-7837-43EE-8019-0B31C35FDC92}" type="slidenum">
              <a:rPr lang="en-US" altLang="vi-VN"/>
              <a:pPr eaLnBrk="1" hangingPunct="1"/>
              <a:t>82</a:t>
            </a:fld>
            <a:endParaRPr lang="en-US" altLang="vi-VN"/>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7556546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9B222DC3-57A3-4A03-A642-CDE1FC86FC14}" type="slidenum">
              <a:rPr lang="en-US" altLang="vi-VN"/>
              <a:pPr eaLnBrk="1" hangingPunct="1"/>
              <a:t>83</a:t>
            </a:fld>
            <a:endParaRPr lang="en-US" altLang="vi-VN"/>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6802249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42E9EC70-7116-4A38-96E4-5C69113417D7}" type="slidenum">
              <a:rPr lang="en-US" altLang="vi-VN"/>
              <a:pPr eaLnBrk="1" hangingPunct="1"/>
              <a:t>84</a:t>
            </a:fld>
            <a:endParaRPr lang="en-US" altLang="vi-VN"/>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5494623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31B72983-EC92-41EC-AB3D-8D1E18FF9D54}" type="slidenum">
              <a:rPr lang="en-US" altLang="vi-VN"/>
              <a:pPr eaLnBrk="1" hangingPunct="1"/>
              <a:t>85</a:t>
            </a:fld>
            <a:endParaRPr lang="en-US" altLang="vi-VN"/>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393350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77476B2A-B812-43BF-9BDF-60AA6FEEE05A}" type="slidenum">
              <a:rPr lang="en-US" altLang="vi-VN"/>
              <a:pPr eaLnBrk="1" hangingPunct="1"/>
              <a:t>22</a:t>
            </a:fld>
            <a:endParaRPr lang="en-US" altLang="vi-VN"/>
          </a:p>
        </p:txBody>
      </p:sp>
      <p:sp>
        <p:nvSpPr>
          <p:cNvPr id="174083" name="Rectangle 1026"/>
          <p:cNvSpPr>
            <a:spLocks noGrp="1" noRot="1" noChangeAspect="1" noChangeArrowheads="1" noTextEdit="1"/>
          </p:cNvSpPr>
          <p:nvPr>
            <p:ph type="sldImg"/>
          </p:nvPr>
        </p:nvSpPr>
        <p:spPr>
          <a:ln/>
        </p:spPr>
      </p:sp>
      <p:sp>
        <p:nvSpPr>
          <p:cNvPr id="17408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0808861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484E3CB2-94E8-497D-A16B-25CA3DADF27E}" type="slidenum">
              <a:rPr lang="en-US" altLang="vi-VN"/>
              <a:pPr eaLnBrk="1" hangingPunct="1"/>
              <a:t>86</a:t>
            </a:fld>
            <a:endParaRPr lang="en-US" altLang="vi-VN"/>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868499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AA404AFF-EAA7-4715-AAB4-D70F9FCC2014}" type="slidenum">
              <a:rPr lang="en-US" altLang="vi-VN">
                <a:solidFill>
                  <a:srgbClr val="000000"/>
                </a:solidFill>
              </a:rPr>
              <a:pPr eaLnBrk="1" hangingPunct="1"/>
              <a:t>87</a:t>
            </a:fld>
            <a:endParaRPr lang="en-US" altLang="vi-VN">
              <a:solidFill>
                <a:srgbClr val="000000"/>
              </a:solidFill>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1060900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E2696321-A5E1-42DA-8786-A659FCE66C20}" type="slidenum">
              <a:rPr lang="en-US" altLang="vi-VN">
                <a:solidFill>
                  <a:srgbClr val="000000"/>
                </a:solidFill>
              </a:rPr>
              <a:pPr eaLnBrk="1" hangingPunct="1"/>
              <a:t>88</a:t>
            </a:fld>
            <a:endParaRPr lang="en-US" altLang="vi-VN">
              <a:solidFill>
                <a:srgbClr val="000000"/>
              </a:solidFill>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8262741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B4AFE2FD-1BF2-4C68-B404-17FE0B819A3B}" type="slidenum">
              <a:rPr lang="en-US" altLang="vi-VN"/>
              <a:pPr eaLnBrk="1" hangingPunct="1"/>
              <a:t>89</a:t>
            </a:fld>
            <a:endParaRPr lang="en-US" altLang="vi-VN"/>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7506508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7ED0A298-D162-4FE9-BC62-5011F0493FDB}" type="slidenum">
              <a:rPr lang="en-US" altLang="vi-VN"/>
              <a:pPr eaLnBrk="1" hangingPunct="1"/>
              <a:t>90</a:t>
            </a:fld>
            <a:endParaRPr lang="en-US" altLang="vi-VN"/>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0413324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44549091-A7BC-4910-8341-508883FCC4FB}" type="slidenum">
              <a:rPr lang="en-US" altLang="vi-VN"/>
              <a:pPr eaLnBrk="1" hangingPunct="1"/>
              <a:t>91</a:t>
            </a:fld>
            <a:endParaRPr lang="en-US" altLang="vi-VN"/>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0824167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BCB00C21-7486-4E07-98AF-0B2E12C600BB}" type="slidenum">
              <a:rPr lang="en-US" altLang="vi-VN"/>
              <a:pPr eaLnBrk="1" hangingPunct="1"/>
              <a:t>92</a:t>
            </a:fld>
            <a:endParaRPr lang="en-US" altLang="vi-VN"/>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5785557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DD3B3942-3645-45FF-97FB-26603D49996D}" type="slidenum">
              <a:rPr lang="en-US" altLang="vi-VN"/>
              <a:pPr eaLnBrk="1" hangingPunct="1"/>
              <a:t>93</a:t>
            </a:fld>
            <a:endParaRPr lang="en-US" altLang="vi-VN"/>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3761208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BCE50AA9-C429-435B-94D3-9AFA7D683E1D}" type="slidenum">
              <a:rPr lang="en-US" altLang="vi-VN"/>
              <a:pPr eaLnBrk="1" hangingPunct="1"/>
              <a:t>94</a:t>
            </a:fld>
            <a:endParaRPr lang="en-US" altLang="vi-VN"/>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7021924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8C04C633-793E-46BF-87D1-EFD1DA045A73}" type="slidenum">
              <a:rPr lang="en-US" altLang="vi-VN"/>
              <a:pPr eaLnBrk="1" hangingPunct="1"/>
              <a:t>95</a:t>
            </a:fld>
            <a:endParaRPr lang="en-US" altLang="vi-VN"/>
          </a:p>
        </p:txBody>
      </p:sp>
      <p:sp>
        <p:nvSpPr>
          <p:cNvPr id="238595" name="Rectangle 1026"/>
          <p:cNvSpPr>
            <a:spLocks noGrp="1" noRot="1" noChangeAspect="1" noChangeArrowheads="1" noTextEdit="1"/>
          </p:cNvSpPr>
          <p:nvPr>
            <p:ph type="sldImg"/>
          </p:nvPr>
        </p:nvSpPr>
        <p:spPr>
          <a:ln/>
        </p:spPr>
      </p:sp>
      <p:sp>
        <p:nvSpPr>
          <p:cNvPr id="23859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966010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79166DCF-AA12-4EBA-8641-D3ED7EC20718}" type="slidenum">
              <a:rPr lang="en-US" altLang="vi-VN"/>
              <a:pPr eaLnBrk="1" hangingPunct="1"/>
              <a:t>23</a:t>
            </a:fld>
            <a:endParaRPr lang="en-US" altLang="vi-VN"/>
          </a:p>
        </p:txBody>
      </p:sp>
      <p:sp>
        <p:nvSpPr>
          <p:cNvPr id="175107" name="Rectangle 1026"/>
          <p:cNvSpPr>
            <a:spLocks noGrp="1" noRot="1" noChangeAspect="1" noChangeArrowheads="1" noTextEdit="1"/>
          </p:cNvSpPr>
          <p:nvPr>
            <p:ph type="sldImg"/>
          </p:nvPr>
        </p:nvSpPr>
        <p:spPr>
          <a:ln/>
        </p:spPr>
      </p:sp>
      <p:sp>
        <p:nvSpPr>
          <p:cNvPr id="17510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8152363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D600B5EA-1F27-4FEE-9460-0E3A4DBAC27F}" type="slidenum">
              <a:rPr lang="en-US" altLang="vi-VN"/>
              <a:pPr eaLnBrk="1" hangingPunct="1"/>
              <a:t>96</a:t>
            </a:fld>
            <a:endParaRPr lang="en-US" altLang="vi-VN"/>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3594375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15A32274-0162-4414-BDB0-8EA54AAA773C}" type="slidenum">
              <a:rPr lang="en-US" altLang="vi-VN"/>
              <a:pPr eaLnBrk="1" hangingPunct="1"/>
              <a:t>97</a:t>
            </a:fld>
            <a:endParaRPr lang="en-US" altLang="vi-VN"/>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0936048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8C8AD02E-1B45-48A3-9C0B-3B327F83D70B}" type="slidenum">
              <a:rPr lang="en-US" altLang="vi-VN"/>
              <a:pPr eaLnBrk="1" hangingPunct="1"/>
              <a:t>98</a:t>
            </a:fld>
            <a:endParaRPr lang="en-US" altLang="vi-VN"/>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5848997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1F338AAE-8826-407A-BC52-47A7CA05C738}" type="slidenum">
              <a:rPr lang="en-US" altLang="vi-VN"/>
              <a:pPr eaLnBrk="1" hangingPunct="1"/>
              <a:t>99</a:t>
            </a:fld>
            <a:endParaRPr lang="en-US" altLang="vi-VN"/>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1869368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9FBD8B9A-FBAD-46EB-BCC2-99015F803B15}" type="slidenum">
              <a:rPr lang="en-US" altLang="vi-VN"/>
              <a:pPr eaLnBrk="1" hangingPunct="1"/>
              <a:t>100</a:t>
            </a:fld>
            <a:endParaRPr lang="en-US" altLang="vi-VN"/>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5243068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45F50834-E930-4993-9C58-271179B8C5C8}" type="slidenum">
              <a:rPr lang="en-US" altLang="vi-VN"/>
              <a:pPr eaLnBrk="1" hangingPunct="1"/>
              <a:t>101</a:t>
            </a:fld>
            <a:endParaRPr lang="en-US" altLang="vi-VN"/>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4705204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9A459F39-2EE9-4764-BDA3-094CFCA1040D}" type="slidenum">
              <a:rPr lang="en-US" altLang="vi-VN">
                <a:solidFill>
                  <a:srgbClr val="000000"/>
                </a:solidFill>
              </a:rPr>
              <a:pPr eaLnBrk="1" hangingPunct="1"/>
              <a:t>102</a:t>
            </a:fld>
            <a:endParaRPr lang="en-US" altLang="vi-VN">
              <a:solidFill>
                <a:srgbClr val="000000"/>
              </a:solidFill>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8297173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96377F22-72CA-4975-9A59-062FCBFAE1EF}" type="slidenum">
              <a:rPr lang="en-US" altLang="vi-VN"/>
              <a:pPr eaLnBrk="1" hangingPunct="1"/>
              <a:t>103</a:t>
            </a:fld>
            <a:endParaRPr lang="en-US" altLang="vi-VN"/>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4484247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5449B4EC-1175-48AE-A047-AA8EF4D6A3FA}" type="slidenum">
              <a:rPr lang="en-US" altLang="vi-VN"/>
              <a:pPr eaLnBrk="1" hangingPunct="1"/>
              <a:t>104</a:t>
            </a:fld>
            <a:endParaRPr lang="en-US" altLang="vi-VN"/>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2154739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167AA547-5EA6-458C-AF04-9E6C191FA252}" type="slidenum">
              <a:rPr lang="en-US" altLang="vi-VN"/>
              <a:pPr eaLnBrk="1" hangingPunct="1"/>
              <a:t>105</a:t>
            </a:fld>
            <a:endParaRPr lang="en-US" altLang="vi-VN"/>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vi-VN" smtClean="0">
                <a:latin typeface="Arial" panose="020B0604020202020204" pitchFamily="34" charset="0"/>
                <a:ea typeface="ＭＳ Ｐゴシック" pitchFamily="34" charset="-128"/>
                <a:cs typeface="Arial" panose="020B0604020202020204" pitchFamily="34" charset="0"/>
              </a:rPr>
              <a:t>For all you women who are trying to please God but feel utterly despaired every time someone whips out Proverbs 31: take heart! God is not comparing you to this fictitious female, nor should you be interpreting this passage as His personal calling on your life. To put this passage in perspective, you need to put the whole book of Proverbs in perspective. A proverb is simply a saying. The Holy Spirit will make it clear to you when a particular proverb has any value for you in a given moment. But let</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be clear about the kind of effect the Holy Spirit</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Voice has on us. When He speaks to your heart, you don</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t end up feeling beat down, discouraged, and hopelessly flawed. So as you</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re reading through Proverbs 31, if it feels like someone is shoveling wet cement onto your back and you</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re feeling more and more burdened with every word you read, then you</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re not hearing from the Holy Spirit. You</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re hearing from that nasty old deceiver Satan, or one of his many sordid friends.</a:t>
            </a:r>
          </a:p>
          <a:p>
            <a:r>
              <a:rPr lang="en-US" altLang="vi-VN" smtClean="0">
                <a:latin typeface="Arial" panose="020B0604020202020204" pitchFamily="34" charset="0"/>
                <a:ea typeface="ＭＳ Ｐゴシック" pitchFamily="34" charset="-128"/>
                <a:cs typeface="Arial" panose="020B0604020202020204" pitchFamily="34" charset="0"/>
              </a:rPr>
              <a:t>Demons are the ones who want you to go through life feeling like a flop because you don</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t live up to someone</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fantasy woman. And fantasy is what we</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re dealing with in Proverbs 31, because the woman described there has magically escaped the burden of carnal flesh. Not only is this woman utterly selfless, she</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also in perfect health, she</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got bundles of energy, she</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super social, she</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physically strong, and she clearly has more than 24 hours in a day. And as this charming lady is busy making everything from scratch and running a charity house for the poor out of her home, she</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also super wealthy (since she and her children only wear the best of threads), plus she</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politically powerful. Her husband is one of the leaders in the land (v23), which puts her hobnobbing in higher society. And to top it all off, this lady who weaves her own fabric and sews everything she owns from scratch also gets by on only a few hours of sleep. We</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re told she works late into the night and is up before the sun feeding the servant girls. She never wastes her time (v27), and she gives her husband </a:t>
            </a:r>
            <a:r>
              <a:rPr lang="en-US" altLang="vi-VN" i="1" smtClean="0">
                <a:latin typeface="Arial" panose="020B0604020202020204" pitchFamily="34" charset="0"/>
                <a:ea typeface="ＭＳ Ｐゴシック" pitchFamily="34" charset="-128"/>
                <a:cs typeface="Arial" panose="020B0604020202020204" pitchFamily="34" charset="0"/>
              </a:rPr>
              <a:t>everything</a:t>
            </a:r>
            <a:r>
              <a:rPr lang="en-US" altLang="vi-VN" smtClean="0">
                <a:latin typeface="Arial" panose="020B0604020202020204" pitchFamily="34" charset="0"/>
                <a:ea typeface="ＭＳ Ｐゴシック" pitchFamily="34" charset="-128"/>
                <a:cs typeface="Arial" panose="020B0604020202020204" pitchFamily="34" charset="0"/>
              </a:rPr>
              <a:t> he needs. So of course her family praises her and everyone thinks this lady is fabulous. And by the time she</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done making wardrobes from scratch, planting vineyards, cooking meals and running a booth at the local marketplace, we wonder what those servant girls do besides get up before dawn to eat their pre-made breakfast.</a:t>
            </a:r>
          </a:p>
          <a:p>
            <a:r>
              <a:rPr lang="en-US" altLang="vi-VN" smtClean="0">
                <a:latin typeface="Arial" panose="020B0604020202020204" pitchFamily="34" charset="0"/>
                <a:ea typeface="ＭＳ Ｐゴシック" pitchFamily="34" charset="-128"/>
                <a:cs typeface="Arial" panose="020B0604020202020204" pitchFamily="34" charset="0"/>
              </a:rPr>
              <a:t>So how do we put things in perspective here? Well, for one thing, let</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remember how credit is assigned to people in the Old Testament. For example, we</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re told that King Solomon built God</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Temple, per the instructions of his father King David. But while Solomon gets all the glory for creating that massive structure, what did he really contribute besides a long prayer on dedication day? In real life King Solomon didn</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t lift a single stone—he just told other people to go and build the Temple while he went off and parked in a nice shaded room with lots of goodies and soft sofas. When all the laborers were done sweating and slaving under the hot sun, their accomplishments were recorded as Solomon</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accomplishments. This is how it works when you</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re the king or the head of a household. In Proverbs 31, the woman being described is running a rich household. That means she</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d have a bunch of servants who she</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d get to boss around all day. Would a woman in her position really be trimming wool off the sheep and weaving it into thread? No, because such tasks are beneath her. What we really have being described in Proverbs 31 is a good delegator—someone who is definitely busy, but she</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also telling everyone else what to do all day and then taking the glory for both their work and hers. Well, no wonder she gets so much done.</a:t>
            </a:r>
          </a:p>
          <a:p>
            <a:r>
              <a:rPr lang="en-US" altLang="vi-VN" smtClean="0">
                <a:latin typeface="Arial" panose="020B0604020202020204" pitchFamily="34" charset="0"/>
                <a:ea typeface="ＭＳ Ｐゴシック" pitchFamily="34" charset="-128"/>
                <a:cs typeface="Arial" panose="020B0604020202020204" pitchFamily="34" charset="0"/>
              </a:rPr>
              <a:t>Look up rich people in the Bible and you</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ll find they are credited for all sorts of things that they didn</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t do. In a culture where women got the credit for the babies their slave girls birthed, we have to read records of accomplishments with caution.</a:t>
            </a:r>
          </a:p>
          <a:p>
            <a:r>
              <a:rPr lang="en-US" altLang="vi-VN" smtClean="0">
                <a:latin typeface="Arial" panose="020B0604020202020204" pitchFamily="34" charset="0"/>
                <a:ea typeface="ＭＳ Ｐゴシック" pitchFamily="34" charset="-128"/>
                <a:cs typeface="Arial" panose="020B0604020202020204" pitchFamily="34" charset="0"/>
              </a:rPr>
              <a:t>So who wrote Proverbs 31, anyway? It</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a man named King Lemuel who is sharing things his mother drilled into his brain. In verse 1 we</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re told: "These are the words of King Lemuel, the message his mother taught him." Lemuel</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mom then starts off by telling her son to stay away from liquor because kings don</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t rule well when they</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re drunk. Then she tells him to look out for the needs of the poor. This is certainly sound advice. Interestingly in verse 3, Mom doesn</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t sound very keen on women in general, for she tells her son:</a:t>
            </a:r>
          </a:p>
          <a:p>
            <a:r>
              <a:rPr lang="en-US" altLang="vi-VN" i="1" smtClean="0">
                <a:latin typeface="Arial" panose="020B0604020202020204" pitchFamily="34" charset="0"/>
                <a:ea typeface="ＭＳ Ｐゴシック" pitchFamily="34" charset="-128"/>
                <a:cs typeface="Arial" panose="020B0604020202020204" pitchFamily="34" charset="0"/>
              </a:rPr>
              <a:t>"Don</a:t>
            </a:r>
            <a:r>
              <a:rPr lang="fr-FR" altLang="vi-VN" i="1" smtClean="0">
                <a:latin typeface="Arial" panose="020B0604020202020204" pitchFamily="34" charset="0"/>
                <a:ea typeface="ＭＳ Ｐゴシック" pitchFamily="34" charset="-128"/>
                <a:cs typeface="Arial" panose="020B0604020202020204" pitchFamily="34" charset="0"/>
              </a:rPr>
              <a:t>'</a:t>
            </a:r>
            <a:r>
              <a:rPr lang="en-US" altLang="vi-VN" i="1" smtClean="0">
                <a:latin typeface="Arial" panose="020B0604020202020204" pitchFamily="34" charset="0"/>
                <a:ea typeface="ＭＳ Ｐゴシック" pitchFamily="34" charset="-128"/>
                <a:cs typeface="Arial" panose="020B0604020202020204" pitchFamily="34" charset="0"/>
              </a:rPr>
              <a:t>t waste your strength on women, or your time on those who ruin kings."</a:t>
            </a:r>
            <a:endParaRPr lang="en-US" altLang="ja-JP" smtClean="0">
              <a:latin typeface="Arial" panose="020B0604020202020204" pitchFamily="34" charset="0"/>
              <a:ea typeface="ＭＳ Ｐゴシック" pitchFamily="34" charset="-128"/>
              <a:cs typeface="Arial" panose="020B0604020202020204" pitchFamily="34" charset="0"/>
            </a:endParaRPr>
          </a:p>
          <a:p>
            <a:r>
              <a:rPr lang="en-US" altLang="vi-VN" smtClean="0">
                <a:latin typeface="Arial" panose="020B0604020202020204" pitchFamily="34" charset="0"/>
                <a:ea typeface="ＭＳ Ｐゴシック" pitchFamily="34" charset="-128"/>
                <a:cs typeface="Arial" panose="020B0604020202020204" pitchFamily="34" charset="0"/>
              </a:rPr>
              <a:t>The way poetry works in the Bible, these two phrases are meant to be descriptions of the same people: Mom is defining women as "those who ruin kings." Now we all know that rich men become targets for Delilah type vipers. Mom sounds pretty protective, and she has good reason to be. There</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a reason kings have harems—once a guy gets some rank, his hormones have a way of taking him over and pretty soon he cares more about sex than he does about his kingdom and God. This is what happened with King Solomon and his 1,000 recorded lovers (plus who knows how many unrecorded flings). Solomon has had a lot more airtime in the book of Proverbs. We only hear about Lemuel here at the end, when Mom pipes up to tell her son "no wine and no women." Rather harsh. One wonders if Mom is ruling out all women or just the shady ones. It</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interesting that she doesn</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t use any extra adjectives to pinpoint what percentage of her own gender she disapproves of. The way her words are written, it sounds like Mom</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pretty much anti-female. Perhaps she</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been burned in the past by seeing evil women corrupt those she cares about and she</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not going to let that happen to her Lemuel.</a:t>
            </a:r>
          </a:p>
          <a:p>
            <a:r>
              <a:rPr lang="en-US" altLang="vi-VN" smtClean="0">
                <a:latin typeface="Arial" panose="020B0604020202020204" pitchFamily="34" charset="0"/>
                <a:ea typeface="ＭＳ Ｐゴシック" pitchFamily="34" charset="-128"/>
                <a:cs typeface="Arial" panose="020B0604020202020204" pitchFamily="34" charset="0"/>
              </a:rPr>
              <a:t>Now it</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not very realistic to think Lemuel isn</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t going to get married, so after Mom tells him to stay away from women in general, she then supplies a long, detailed definition of an acceptable wife. Because Lemuel is crediting Mom for everything he</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saying in this passage, we have to assume that this perfect wife is something she</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come up with—and this would make sense because the passage has a very female tone to it. Women are the nurturing gender and we hear the nurturing instinct coming through in a comment about the woman being concerned for her family</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warmth in the winter months (v21), plus we hear an awful lot about clothes and cooking. The Proverbs 31 perspective is very much that of a homemaker and not at all that of a busy king. Clearly Lemuel</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mom is a fan of the textile industry for we hear all about fabric in this passage—weaving it, sewing it, and selling it. We hear about raw material: wool and flax. We hear about the quality of the finished product: fine linen. And we hear about colors: scarlet and purple. With such a strong focus on fabric, it</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quite possible that Lemuel</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inherited wealth came from the clothing business. So what we find in Proverbs 31 is not a description of God</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ideal woman, but of one king</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mother</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ideal vision for the kind of woman she wants her son to marry. What mother doesn</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t hope for the stars when it comes to marrying off her pride and joy? And with Mom</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hostility towards women in general so openly expressed, it</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no wonder that she</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demanding the best of the best for her son. She wants Lemuel to find a woman who will satisfy his every need, make him a bunch of money, and be a total workaholic. With her daughter-in-law working hard day in and day out, she certainly wouldn</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t be much competition for Lemuel</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attention. When we realize who is really supplying the words of this passage, it</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interesting to wonder about all the ulterior motives that went into painting a picture of an "ideal" woman—a woman who clearly doesn</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t exist. Obviously Mom isn</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t in any rush for grandchildren. And clearly she isn</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t going to be an easy sell to anyone Lemuel tries to bring home for dinner.</a:t>
            </a:r>
          </a:p>
          <a:p>
            <a:r>
              <a:rPr lang="en-US" altLang="vi-VN" i="1" smtClean="0">
                <a:latin typeface="Arial" panose="020B0604020202020204" pitchFamily="34" charset="0"/>
                <a:ea typeface="ＭＳ Ｐゴシック" pitchFamily="34" charset="-128"/>
                <a:cs typeface="Arial" panose="020B0604020202020204" pitchFamily="34" charset="0"/>
              </a:rPr>
              <a:t>"An excellent wife, who can find?" (v10)</a:t>
            </a:r>
            <a:endParaRPr lang="en-US" altLang="vi-VN" smtClean="0">
              <a:latin typeface="Arial" panose="020B0604020202020204" pitchFamily="34" charset="0"/>
              <a:ea typeface="ＭＳ Ｐゴシック" pitchFamily="34" charset="-128"/>
              <a:cs typeface="Arial" panose="020B0604020202020204" pitchFamily="34" charset="0"/>
            </a:endParaRPr>
          </a:p>
          <a:p>
            <a:r>
              <a:rPr lang="en-US" altLang="vi-VN" smtClean="0">
                <a:latin typeface="Arial" panose="020B0604020202020204" pitchFamily="34" charset="0"/>
                <a:ea typeface="ＭＳ Ｐゴシック" pitchFamily="34" charset="-128"/>
                <a:cs typeface="Arial" panose="020B0604020202020204" pitchFamily="34" charset="0"/>
              </a:rPr>
              <a:t>Indeed, and as we read through Mom</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list of impossible requirements, we wonder if she ever wants Lemuel to get a wife. It</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really Mom</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character that</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coming through in this passage more than anything else. Whoever Lemuel</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mother was, she clearly felt that lollygagging about was a major sin. She sounds like a very driven woman—obsessed with productivity and very concerned with social reputation. What does God tell us about these themes elsewhere in the Bible? Well, when Martha complained that her sister Mary was slacking with the household chores, Jesus took the side of the slacker. Productivity is all fine and well, but God tell us not to store up our treasures here on earth, or to spend our lives focused on accumulating wealth.</a:t>
            </a:r>
          </a:p>
          <a:p>
            <a:r>
              <a:rPr lang="en-US" altLang="vi-VN" smtClean="0">
                <a:latin typeface="Arial" panose="020B0604020202020204" pitchFamily="34" charset="0"/>
                <a:ea typeface="ＭＳ Ｐゴシック" pitchFamily="34" charset="-128"/>
                <a:cs typeface="Arial" panose="020B0604020202020204" pitchFamily="34" charset="0"/>
              </a:rPr>
              <a:t>As for all people thinking well of us—this is another dream that both Yahweh and Jesus shoot down. As Christians, we don</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t want to be agitating others just to do it. But God</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truth is a divisive thing, and His influence is often greeted with great hostility. Jesus said He didn</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t come to bring peace to the world, but to cause division and strife (Lk 12:51). The more we mature in the faith, the more division we will cause as well. Lukewarm Christians are generally tolerated by the world, but fully devoted ones are met with opposition in both the world and the Church. Who was it that really pushed for Jesus to be crucified? It was the religious leaders, not the lay people. It was the ancient Jewish equivalent of our modern pastors, theologians and elders. The more like Christ we are, the more we can expect the same hostile treatment He received. So while Lemuel</a:t>
            </a:r>
            <a:r>
              <a:rPr lang="fr-FR" altLang="vi-VN" smtClean="0">
                <a:latin typeface="Arial" panose="020B0604020202020204" pitchFamily="34" charset="0"/>
                <a:ea typeface="ＭＳ Ｐゴシック" pitchFamily="34" charset="-128"/>
                <a:cs typeface="Arial" panose="020B0604020202020204" pitchFamily="34" charset="0"/>
              </a:rPr>
              <a:t>'</a:t>
            </a:r>
            <a:r>
              <a:rPr lang="en-US" altLang="vi-VN" smtClean="0">
                <a:latin typeface="Arial" panose="020B0604020202020204" pitchFamily="34" charset="0"/>
                <a:ea typeface="ＭＳ Ｐゴシック" pitchFamily="34" charset="-128"/>
                <a:cs typeface="Arial" panose="020B0604020202020204" pitchFamily="34" charset="0"/>
              </a:rPr>
              <a:t>s mom dreams of a daughter-in-law who is both righteous in character and super popular, in real life, these two </a:t>
            </a:r>
          </a:p>
          <a:p>
            <a:pPr eaLnBrk="1" hangingPunct="1"/>
            <a:endParaRPr lang="en-US"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220613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3DA39DDB-1B3B-4348-8A4E-7FD29B7D89A8}" type="slidenum">
              <a:rPr lang="en-US" altLang="vi-VN"/>
              <a:pPr eaLnBrk="1" hangingPunct="1"/>
              <a:t>24</a:t>
            </a:fld>
            <a:endParaRPr lang="en-US" altLang="vi-VN"/>
          </a:p>
        </p:txBody>
      </p:sp>
      <p:sp>
        <p:nvSpPr>
          <p:cNvPr id="176131" name="Rectangle 1026"/>
          <p:cNvSpPr>
            <a:spLocks noGrp="1" noRot="1" noChangeAspect="1" noChangeArrowheads="1" noTextEdit="1"/>
          </p:cNvSpPr>
          <p:nvPr>
            <p:ph type="sldImg"/>
          </p:nvPr>
        </p:nvSpPr>
        <p:spPr>
          <a:ln/>
        </p:spPr>
      </p:sp>
      <p:sp>
        <p:nvSpPr>
          <p:cNvPr id="17613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6959924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92CB1D24-594F-4889-9C88-B43719418F8B}" type="slidenum">
              <a:rPr lang="en-US" altLang="vi-VN">
                <a:solidFill>
                  <a:srgbClr val="000000"/>
                </a:solidFill>
              </a:rPr>
              <a:pPr eaLnBrk="1" hangingPunct="1"/>
              <a:t>106</a:t>
            </a:fld>
            <a:endParaRPr lang="en-US" altLang="vi-VN">
              <a:solidFill>
                <a:srgbClr val="000000"/>
              </a:solidFill>
            </a:endParaRPr>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8937050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BA24BB64-CCD0-4133-8411-9A753AFED5A8}" type="slidenum">
              <a:rPr lang="en-US" altLang="vi-VN"/>
              <a:pPr eaLnBrk="1" hangingPunct="1"/>
              <a:t>107</a:t>
            </a:fld>
            <a:endParaRPr lang="en-US" altLang="vi-VN"/>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3419438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8611C756-21A1-47C3-B258-DBFD9DCC09F2}" type="slidenum">
              <a:rPr lang="en-US" altLang="vi-VN"/>
              <a:pPr eaLnBrk="1" hangingPunct="1"/>
              <a:t>108</a:t>
            </a:fld>
            <a:endParaRPr lang="en-US" altLang="vi-VN"/>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6773142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vi-VN" altLang="vi-VN" smtClean="0">
              <a:latin typeface="Calibri" panose="020F0502020204030204" pitchFamily="34" charset="0"/>
              <a:ea typeface="ＭＳ Ｐゴシック" pitchFamily="34" charset="-128"/>
              <a:cs typeface="Arial" panose="020B0604020202020204" pitchFamily="34" charset="0"/>
            </a:endParaRPr>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69D9048F-BF28-470A-97C7-D3AEDFEC2F08}" type="slidenum">
              <a:rPr lang="en-US" altLang="vi-VN"/>
              <a:pPr eaLnBrk="1" hangingPunct="1"/>
              <a:t>109</a:t>
            </a:fld>
            <a:endParaRPr lang="en-US" altLang="vi-VN"/>
          </a:p>
        </p:txBody>
      </p:sp>
    </p:spTree>
    <p:extLst>
      <p:ext uri="{BB962C8B-B14F-4D97-AF65-F5344CB8AC3E}">
        <p14:creationId xmlns:p14="http://schemas.microsoft.com/office/powerpoint/2010/main" val="27353922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vi-VN" altLang="vi-VN" smtClean="0">
              <a:latin typeface="Calibri" panose="020F0502020204030204" pitchFamily="34" charset="0"/>
              <a:ea typeface="ＭＳ Ｐゴシック" pitchFamily="34" charset="-128"/>
              <a:cs typeface="Arial" panose="020B0604020202020204" pitchFamily="34" charset="0"/>
            </a:endParaRPr>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51465929-C24C-4264-AD8F-55AE366B4899}" type="slidenum">
              <a:rPr lang="en-US" altLang="vi-VN"/>
              <a:pPr eaLnBrk="1" hangingPunct="1"/>
              <a:t>110</a:t>
            </a:fld>
            <a:endParaRPr lang="en-US" altLang="vi-VN"/>
          </a:p>
        </p:txBody>
      </p:sp>
    </p:spTree>
    <p:extLst>
      <p:ext uri="{BB962C8B-B14F-4D97-AF65-F5344CB8AC3E}">
        <p14:creationId xmlns:p14="http://schemas.microsoft.com/office/powerpoint/2010/main" val="34419050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vi-VN" altLang="vi-VN" smtClean="0">
              <a:latin typeface="Calibri" panose="020F0502020204030204" pitchFamily="34" charset="0"/>
              <a:ea typeface="ＭＳ Ｐゴシック" pitchFamily="34" charset="-128"/>
              <a:cs typeface="Arial" panose="020B0604020202020204" pitchFamily="34" charset="0"/>
            </a:endParaRPr>
          </a:p>
        </p:txBody>
      </p:sp>
      <p:sp>
        <p:nvSpPr>
          <p:cNvPr id="254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06FD360B-C784-402E-88E0-F764AED8689C}" type="slidenum">
              <a:rPr lang="en-US" altLang="vi-VN"/>
              <a:pPr eaLnBrk="1" hangingPunct="1"/>
              <a:t>111</a:t>
            </a:fld>
            <a:endParaRPr lang="en-US" altLang="vi-VN"/>
          </a:p>
        </p:txBody>
      </p:sp>
    </p:spTree>
    <p:extLst>
      <p:ext uri="{BB962C8B-B14F-4D97-AF65-F5344CB8AC3E}">
        <p14:creationId xmlns:p14="http://schemas.microsoft.com/office/powerpoint/2010/main" val="7478087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vi-VN" altLang="vi-VN" smtClean="0">
              <a:latin typeface="Calibri" panose="020F0502020204030204" pitchFamily="34" charset="0"/>
              <a:ea typeface="ＭＳ Ｐゴシック" pitchFamily="34" charset="-128"/>
              <a:cs typeface="Arial" panose="020B0604020202020204" pitchFamily="34" charset="0"/>
            </a:endParaRPr>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6CCFE075-F780-4E32-93A6-05835C6DD0A0}" type="slidenum">
              <a:rPr lang="en-US" altLang="vi-VN"/>
              <a:pPr eaLnBrk="1" hangingPunct="1"/>
              <a:t>112</a:t>
            </a:fld>
            <a:endParaRPr lang="en-US" altLang="vi-VN"/>
          </a:p>
        </p:txBody>
      </p:sp>
    </p:spTree>
    <p:extLst>
      <p:ext uri="{BB962C8B-B14F-4D97-AF65-F5344CB8AC3E}">
        <p14:creationId xmlns:p14="http://schemas.microsoft.com/office/powerpoint/2010/main" val="1291439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266030E1-B693-468F-834B-3EF4396C6AD0}" type="slidenum">
              <a:rPr lang="en-US" altLang="vi-VN"/>
              <a:pPr eaLnBrk="1" hangingPunct="1"/>
              <a:t>113</a:t>
            </a:fld>
            <a:endParaRPr lang="en-US" altLang="vi-VN"/>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8081971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171324B6-FDDF-1C4A-836C-81FE79EAEFB4}" type="slidenum">
              <a:rPr lang="en-US" sz="1200">
                <a:solidFill>
                  <a:srgbClr val="000000"/>
                </a:solidFill>
                <a:latin typeface="Times New Roman" charset="0"/>
              </a:rPr>
              <a:pPr/>
              <a:t>115</a:t>
            </a:fld>
            <a:endParaRPr lang="en-US" sz="1200">
              <a:solidFill>
                <a:srgbClr val="000000"/>
              </a:solidFill>
              <a:latin typeface="Times New Roman" charset="0"/>
            </a:endParaRPr>
          </a:p>
        </p:txBody>
      </p:sp>
      <p:sp>
        <p:nvSpPr>
          <p:cNvPr id="613378" name="Rectangle 2"/>
          <p:cNvSpPr>
            <a:spLocks noGrp="1" noRot="1" noChangeAspect="1" noChangeArrowheads="1"/>
          </p:cNvSpPr>
          <p:nvPr>
            <p:ph type="sldImg"/>
          </p:nvPr>
        </p:nvSpPr>
        <p:spPr>
          <a:xfrm>
            <a:off x="1150938" y="692150"/>
            <a:ext cx="4556125" cy="3416300"/>
          </a:xfrm>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mtClean="0">
                <a:latin typeface="Arial" charset="0"/>
                <a:ea typeface="ＭＳ Ｐゴシック" charset="0"/>
                <a:cs typeface="ＭＳ Ｐゴシック" charset="0"/>
              </a:rPr>
              <a:t>OT Survey </a:t>
            </a:r>
            <a:r>
              <a:rPr lang="en-US" baseline="0" smtClean="0">
                <a:latin typeface="Arial" charset="0"/>
                <a:ea typeface="ＭＳ Ｐゴシック" charset="0"/>
                <a:cs typeface="ＭＳ Ｐゴシック" charset="0"/>
              </a:rPr>
              <a:t>VN</a:t>
            </a:r>
            <a:endParaRPr lang="en-US" baseline="0" dirty="0" smtClean="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fld id="{EDD54785-4246-4307-A7B4-9942FCA5E9C3}" type="slidenum">
              <a:rPr lang="en-US" altLang="vi-VN"/>
              <a:pPr eaLnBrk="1" hangingPunct="1"/>
              <a:t>25</a:t>
            </a:fld>
            <a:endParaRPr lang="en-US" altLang="vi-VN"/>
          </a:p>
        </p:txBody>
      </p:sp>
      <p:sp>
        <p:nvSpPr>
          <p:cNvPr id="177155" name="Rectangle 1026"/>
          <p:cNvSpPr>
            <a:spLocks noGrp="1" noRot="1" noChangeAspect="1" noChangeArrowheads="1" noTextEdit="1"/>
          </p:cNvSpPr>
          <p:nvPr>
            <p:ph type="sldImg"/>
          </p:nvPr>
        </p:nvSpPr>
        <p:spPr>
          <a:ln/>
        </p:spPr>
      </p:sp>
      <p:sp>
        <p:nvSpPr>
          <p:cNvPr id="17715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601489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4.jpe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jpe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en-US"/>
          </a:p>
        </p:txBody>
      </p:sp>
      <p:sp>
        <p:nvSpPr>
          <p:cNvPr id="110594"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110595" name="Rectangle 3"/>
          <p:cNvSpPr>
            <a:spLocks noGrp="1" noChangeArrowheads="1"/>
          </p:cNvSpPr>
          <p:nvPr>
            <p:ph type="subTitle" idx="1"/>
          </p:nvPr>
        </p:nvSpPr>
        <p:spPr>
          <a:xfrm>
            <a:off x="1447800" y="3429000"/>
            <a:ext cx="7010400" cy="1600200"/>
          </a:xfrm>
        </p:spPr>
        <p:txBody>
          <a:bodyPr/>
          <a:lstStyle>
            <a:lvl1pPr marL="0" indent="0">
              <a:buFont typeface="Wingdings" pitchFamily="-112" charset="2"/>
              <a:buNone/>
              <a:defRPr sz="2800"/>
            </a:lvl1pPr>
          </a:lstStyle>
          <a:p>
            <a:r>
              <a:rPr lang="en-US"/>
              <a:t>Click to edit Master subtitle style</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fld id="{94F12B9D-913F-4AEB-94D6-2EAED0BFE201}" type="slidenum">
              <a:rPr lang="en-US" altLang="vi-VN"/>
              <a:pPr/>
              <a:t>‹#›</a:t>
            </a:fld>
            <a:endParaRPr lang="en-US" altLang="vi-VN"/>
          </a:p>
        </p:txBody>
      </p:sp>
    </p:spTree>
    <p:extLst>
      <p:ext uri="{BB962C8B-B14F-4D97-AF65-F5344CB8AC3E}">
        <p14:creationId xmlns:p14="http://schemas.microsoft.com/office/powerpoint/2010/main" val="324736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fld id="{FACB222E-05AE-4D71-A21B-8C3C4E4CE80F}" type="slidenum">
              <a:rPr lang="en-US" altLang="vi-VN"/>
              <a:pPr/>
              <a:t>‹#›</a:t>
            </a:fld>
            <a:endParaRPr lang="en-US" altLang="vi-VN"/>
          </a:p>
        </p:txBody>
      </p:sp>
    </p:spTree>
    <p:extLst>
      <p:ext uri="{BB962C8B-B14F-4D97-AF65-F5344CB8AC3E}">
        <p14:creationId xmlns:p14="http://schemas.microsoft.com/office/powerpoint/2010/main" val="37809219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769246F-5A46-4779-8803-B8772B04EAAC}" type="slidenum">
              <a:rPr lang="en-US" altLang="vi-VN"/>
              <a:pPr/>
              <a:t>‹#›</a:t>
            </a:fld>
            <a:endParaRPr lang="en-US" altLang="vi-VN"/>
          </a:p>
        </p:txBody>
      </p:sp>
    </p:spTree>
    <p:extLst>
      <p:ext uri="{BB962C8B-B14F-4D97-AF65-F5344CB8AC3E}">
        <p14:creationId xmlns:p14="http://schemas.microsoft.com/office/powerpoint/2010/main" val="21676600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8DB1BD2-6E44-4E01-B6C1-16B6CF666290}" type="slidenum">
              <a:rPr lang="en-US" altLang="vi-VN"/>
              <a:pPr/>
              <a:t>‹#›</a:t>
            </a:fld>
            <a:endParaRPr lang="en-US" altLang="vi-VN"/>
          </a:p>
        </p:txBody>
      </p:sp>
    </p:spTree>
    <p:extLst>
      <p:ext uri="{BB962C8B-B14F-4D97-AF65-F5344CB8AC3E}">
        <p14:creationId xmlns:p14="http://schemas.microsoft.com/office/powerpoint/2010/main" val="2395337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1638" y="260350"/>
            <a:ext cx="2141537" cy="6192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260350"/>
            <a:ext cx="6275388" cy="6192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156C6F8-DCEE-414B-B813-C76DA473F60B}" type="slidenum">
              <a:rPr lang="en-US" altLang="vi-VN"/>
              <a:pPr/>
              <a:t>‹#›</a:t>
            </a:fld>
            <a:endParaRPr lang="en-US" altLang="vi-VN"/>
          </a:p>
        </p:txBody>
      </p:sp>
    </p:spTree>
    <p:extLst>
      <p:ext uri="{BB962C8B-B14F-4D97-AF65-F5344CB8AC3E}">
        <p14:creationId xmlns:p14="http://schemas.microsoft.com/office/powerpoint/2010/main" val="38768279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fld id="{135CA9AA-1DE4-4A89-80F5-AD55420D233B}" type="slidenum">
              <a:rPr lang="en-US" altLang="vi-VN"/>
              <a:pPr/>
              <a:t>‹#›</a:t>
            </a:fld>
            <a:endParaRPr lang="en-US" altLang="vi-VN"/>
          </a:p>
        </p:txBody>
      </p:sp>
    </p:spTree>
    <p:extLst>
      <p:ext uri="{BB962C8B-B14F-4D97-AF65-F5344CB8AC3E}">
        <p14:creationId xmlns:p14="http://schemas.microsoft.com/office/powerpoint/2010/main" val="4068685236"/>
      </p:ext>
    </p:extLst>
  </p:cSld>
  <p:clrMapOvr>
    <a:masterClrMapping/>
  </p:clrMapOvr>
  <p:transition xmlns:p14="http://schemas.microsoft.com/office/powerpoint/2010/mai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fld id="{6C584482-372C-4536-9E57-F8CA1843656F}" type="slidenum">
              <a:rPr lang="en-US" altLang="vi-VN"/>
              <a:pPr/>
              <a:t>‹#›</a:t>
            </a:fld>
            <a:endParaRPr lang="en-US" altLang="vi-VN"/>
          </a:p>
        </p:txBody>
      </p:sp>
    </p:spTree>
    <p:extLst>
      <p:ext uri="{BB962C8B-B14F-4D97-AF65-F5344CB8AC3E}">
        <p14:creationId xmlns:p14="http://schemas.microsoft.com/office/powerpoint/2010/main" val="142548338"/>
      </p:ext>
    </p:extLst>
  </p:cSld>
  <p:clrMapOvr>
    <a:masterClrMapping/>
  </p:clrMapOvr>
  <p:transition xmlns:p14="http://schemas.microsoft.com/office/powerpoint/2010/mai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fld id="{57A2B373-1479-49B1-ADDF-AE185CF01355}" type="slidenum">
              <a:rPr lang="en-US" altLang="vi-VN"/>
              <a:pPr/>
              <a:t>‹#›</a:t>
            </a:fld>
            <a:endParaRPr lang="en-US" altLang="vi-VN"/>
          </a:p>
        </p:txBody>
      </p:sp>
    </p:spTree>
    <p:extLst>
      <p:ext uri="{BB962C8B-B14F-4D97-AF65-F5344CB8AC3E}">
        <p14:creationId xmlns:p14="http://schemas.microsoft.com/office/powerpoint/2010/main" val="386198084"/>
      </p:ext>
    </p:extLst>
  </p:cSld>
  <p:clrMapOvr>
    <a:masterClrMapping/>
  </p:clrMapOvr>
  <p:transition xmlns:p14="http://schemas.microsoft.com/office/powerpoint/2010/mai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fld id="{3396CFE0-E3F2-42EC-9143-5843ACEF8C0E}" type="slidenum">
              <a:rPr lang="en-US" altLang="vi-VN"/>
              <a:pPr/>
              <a:t>‹#›</a:t>
            </a:fld>
            <a:endParaRPr lang="en-US" altLang="vi-VN"/>
          </a:p>
        </p:txBody>
      </p:sp>
    </p:spTree>
    <p:extLst>
      <p:ext uri="{BB962C8B-B14F-4D97-AF65-F5344CB8AC3E}">
        <p14:creationId xmlns:p14="http://schemas.microsoft.com/office/powerpoint/2010/main" val="509433831"/>
      </p:ext>
    </p:extLst>
  </p:cSld>
  <p:clrMapOvr>
    <a:masterClrMapping/>
  </p:clrMapOvr>
  <p:transition xmlns:p14="http://schemas.microsoft.com/office/powerpoint/2010/mai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panose="020B0604020202020204" pitchFamily="34" charset="0"/>
              </a:defRPr>
            </a:lvl1pPr>
          </a:lstStyle>
          <a:p>
            <a:fld id="{24D60768-047F-4067-AC98-5BD16727C141}" type="slidenum">
              <a:rPr lang="en-US" altLang="vi-VN"/>
              <a:pPr/>
              <a:t>‹#›</a:t>
            </a:fld>
            <a:endParaRPr lang="en-US" altLang="vi-VN"/>
          </a:p>
        </p:txBody>
      </p:sp>
    </p:spTree>
    <p:extLst>
      <p:ext uri="{BB962C8B-B14F-4D97-AF65-F5344CB8AC3E}">
        <p14:creationId xmlns:p14="http://schemas.microsoft.com/office/powerpoint/2010/main" val="3464165172"/>
      </p:ext>
    </p:extLst>
  </p:cSld>
  <p:clrMapOvr>
    <a:masterClrMapping/>
  </p:clrMapOvr>
  <p:transition xmlns:p14="http://schemas.microsoft.com/office/powerpoint/2010/mai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panose="020B0604020202020204" pitchFamily="34" charset="0"/>
              </a:defRPr>
            </a:lvl1pPr>
          </a:lstStyle>
          <a:p>
            <a:fld id="{A84521B0-14A6-4EAA-8AD8-5700B32E9462}" type="slidenum">
              <a:rPr lang="en-US" altLang="vi-VN"/>
              <a:pPr/>
              <a:t>‹#›</a:t>
            </a:fld>
            <a:endParaRPr lang="en-US" altLang="vi-VN"/>
          </a:p>
        </p:txBody>
      </p:sp>
    </p:spTree>
    <p:extLst>
      <p:ext uri="{BB962C8B-B14F-4D97-AF65-F5344CB8AC3E}">
        <p14:creationId xmlns:p14="http://schemas.microsoft.com/office/powerpoint/2010/main" val="4258003947"/>
      </p:ext>
    </p:extLst>
  </p:cSld>
  <p:clrMapOvr>
    <a:masterClrMapping/>
  </p:clrMapOvr>
  <p:transition xmlns:p14="http://schemas.microsoft.com/office/powerpoint/2010/mai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panose="020B0604020202020204" pitchFamily="34" charset="0"/>
              </a:defRPr>
            </a:lvl1pPr>
          </a:lstStyle>
          <a:p>
            <a:fld id="{4B799349-AA37-4526-9420-2E99C2DB3E63}" type="slidenum">
              <a:rPr lang="en-US" altLang="vi-VN"/>
              <a:pPr/>
              <a:t>‹#›</a:t>
            </a:fld>
            <a:endParaRPr lang="en-US" altLang="vi-VN"/>
          </a:p>
        </p:txBody>
      </p:sp>
    </p:spTree>
    <p:extLst>
      <p:ext uri="{BB962C8B-B14F-4D97-AF65-F5344CB8AC3E}">
        <p14:creationId xmlns:p14="http://schemas.microsoft.com/office/powerpoint/2010/main" val="848786105"/>
      </p:ext>
    </p:extLst>
  </p:cSld>
  <p:clrMapOvr>
    <a:masterClrMapping/>
  </p:clrMapOvr>
  <p:transition xmlns:p14="http://schemas.microsoft.com/office/powerpoint/2010/mai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fld id="{3AD3C727-6827-48F3-89F7-61EFE57561CA}" type="slidenum">
              <a:rPr lang="en-US" altLang="vi-VN"/>
              <a:pPr/>
              <a:t>‹#›</a:t>
            </a:fld>
            <a:endParaRPr lang="en-US" altLang="vi-VN"/>
          </a:p>
        </p:txBody>
      </p:sp>
    </p:spTree>
    <p:extLst>
      <p:ext uri="{BB962C8B-B14F-4D97-AF65-F5344CB8AC3E}">
        <p14:creationId xmlns:p14="http://schemas.microsoft.com/office/powerpoint/2010/main" val="15309802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fld id="{5AD80A70-1EB7-4CE8-8A10-E2F4320EA605}" type="slidenum">
              <a:rPr lang="en-US" altLang="vi-VN"/>
              <a:pPr/>
              <a:t>‹#›</a:t>
            </a:fld>
            <a:endParaRPr lang="en-US" altLang="vi-VN"/>
          </a:p>
        </p:txBody>
      </p:sp>
    </p:spTree>
    <p:extLst>
      <p:ext uri="{BB962C8B-B14F-4D97-AF65-F5344CB8AC3E}">
        <p14:creationId xmlns:p14="http://schemas.microsoft.com/office/powerpoint/2010/main" val="664557198"/>
      </p:ext>
    </p:extLst>
  </p:cSld>
  <p:clrMapOvr>
    <a:masterClrMapping/>
  </p:clrMapOvr>
  <p:transition xmlns:p14="http://schemas.microsoft.com/office/powerpoint/2010/mai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fld id="{7E5EC3FE-9E5B-49B7-909A-D1BAE70571B9}" type="slidenum">
              <a:rPr lang="en-US" altLang="vi-VN"/>
              <a:pPr/>
              <a:t>‹#›</a:t>
            </a:fld>
            <a:endParaRPr lang="en-US" altLang="vi-VN"/>
          </a:p>
        </p:txBody>
      </p:sp>
    </p:spTree>
    <p:extLst>
      <p:ext uri="{BB962C8B-B14F-4D97-AF65-F5344CB8AC3E}">
        <p14:creationId xmlns:p14="http://schemas.microsoft.com/office/powerpoint/2010/main" val="3256973067"/>
      </p:ext>
    </p:extLst>
  </p:cSld>
  <p:clrMapOvr>
    <a:masterClrMapping/>
  </p:clrMapOvr>
  <p:transition xmlns:p14="http://schemas.microsoft.com/office/powerpoint/2010/mai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fld id="{30A445AB-BEC9-4C32-B642-21E659206D16}" type="slidenum">
              <a:rPr lang="en-US" altLang="vi-VN"/>
              <a:pPr/>
              <a:t>‹#›</a:t>
            </a:fld>
            <a:endParaRPr lang="en-US" altLang="vi-VN"/>
          </a:p>
        </p:txBody>
      </p:sp>
    </p:spTree>
    <p:extLst>
      <p:ext uri="{BB962C8B-B14F-4D97-AF65-F5344CB8AC3E}">
        <p14:creationId xmlns:p14="http://schemas.microsoft.com/office/powerpoint/2010/main" val="389723024"/>
      </p:ext>
    </p:extLst>
  </p:cSld>
  <p:clrMapOvr>
    <a:masterClrMapping/>
  </p:clrMapOvr>
  <p:transition xmlns:p14="http://schemas.microsoft.com/office/powerpoint/2010/mai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fld id="{4797CEB2-A6F1-4B26-8446-07F7457A22CD}" type="slidenum">
              <a:rPr lang="en-US" altLang="vi-VN"/>
              <a:pPr/>
              <a:t>‹#›</a:t>
            </a:fld>
            <a:endParaRPr lang="en-US" altLang="vi-VN"/>
          </a:p>
        </p:txBody>
      </p:sp>
    </p:spTree>
    <p:extLst>
      <p:ext uri="{BB962C8B-B14F-4D97-AF65-F5344CB8AC3E}">
        <p14:creationId xmlns:p14="http://schemas.microsoft.com/office/powerpoint/2010/main" val="2652346557"/>
      </p:ext>
    </p:extLst>
  </p:cSld>
  <p:clrMapOvr>
    <a:masterClrMapping/>
  </p:clrMapOvr>
  <p:transition xmlns:p14="http://schemas.microsoft.com/office/powerpoint/2010/mai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fld id="{4E2B7DD7-9B37-493F-B03A-F54B0E6C58B1}" type="slidenum">
              <a:rPr lang="en-US" altLang="vi-VN"/>
              <a:pPr/>
              <a:t>‹#›</a:t>
            </a:fld>
            <a:endParaRPr lang="en-US" altLang="vi-VN"/>
          </a:p>
        </p:txBody>
      </p:sp>
    </p:spTree>
    <p:extLst>
      <p:ext uri="{BB962C8B-B14F-4D97-AF65-F5344CB8AC3E}">
        <p14:creationId xmlns:p14="http://schemas.microsoft.com/office/powerpoint/2010/main" val="3092353201"/>
      </p:ext>
    </p:extLst>
  </p:cSld>
  <p:clrMapOvr>
    <a:masterClrMapping/>
  </p:clrMapOvr>
  <p:transition xmlns:p14="http://schemas.microsoft.com/office/powerpoint/2010/mai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9833" name="Rectangle 41"/>
          <p:cNvSpPr>
            <a:spLocks noGrp="1" noChangeArrowheads="1"/>
          </p:cNvSpPr>
          <p:nvPr>
            <p:ph type="ctrTitle"/>
          </p:nvPr>
        </p:nvSpPr>
        <p:spPr>
          <a:xfrm>
            <a:off x="395288" y="4076700"/>
            <a:ext cx="8428037" cy="1054100"/>
          </a:xfrm>
        </p:spPr>
        <p:txBody>
          <a:bodyPr/>
          <a:lstStyle>
            <a:lvl1pPr algn="ctr">
              <a:defRPr sz="4800"/>
            </a:lvl1pPr>
          </a:lstStyle>
          <a:p>
            <a:r>
              <a:rPr lang="en-US"/>
              <a:t>Click to edit Master title style</a:t>
            </a:r>
          </a:p>
        </p:txBody>
      </p:sp>
      <p:sp>
        <p:nvSpPr>
          <p:cNvPr id="289834" name="Rectangle 42"/>
          <p:cNvSpPr>
            <a:spLocks noGrp="1" noChangeArrowheads="1"/>
          </p:cNvSpPr>
          <p:nvPr>
            <p:ph type="subTitle" idx="1"/>
          </p:nvPr>
        </p:nvSpPr>
        <p:spPr>
          <a:xfrm>
            <a:off x="398463" y="5084763"/>
            <a:ext cx="8424862" cy="817562"/>
          </a:xfrm>
        </p:spPr>
        <p:txBody>
          <a:bodyPr/>
          <a:lstStyle>
            <a:lvl1pPr marL="0" indent="0" algn="ctr">
              <a:buFont typeface="Wingdings" pitchFamily="2" charset="2"/>
              <a:buNone/>
              <a:defRPr sz="3600"/>
            </a:lvl1pPr>
          </a:lstStyle>
          <a:p>
            <a:r>
              <a:rPr lang="en-US"/>
              <a:t>Click to edit Master subtitle style</a:t>
            </a:r>
          </a:p>
        </p:txBody>
      </p:sp>
      <p:sp>
        <p:nvSpPr>
          <p:cNvPr id="4" name="Rectangle 53"/>
          <p:cNvSpPr>
            <a:spLocks noGrp="1" noChangeArrowheads="1"/>
          </p:cNvSpPr>
          <p:nvPr>
            <p:ph type="dt" sz="quarter"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4"/>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55"/>
          <p:cNvSpPr>
            <a:spLocks noGrp="1" noChangeArrowheads="1"/>
          </p:cNvSpPr>
          <p:nvPr>
            <p:ph type="sldNum" sz="quarter" idx="12"/>
          </p:nvPr>
        </p:nvSpPr>
        <p:spPr/>
        <p:txBody>
          <a:bodyPr/>
          <a:lstStyle>
            <a:lvl1pPr>
              <a:defRPr/>
            </a:lvl1pPr>
          </a:lstStyle>
          <a:p>
            <a:fld id="{FF00CB1C-139E-4F2C-BB14-DBB42E08E756}" type="slidenum">
              <a:rPr lang="en-US" altLang="vi-VN"/>
              <a:pPr/>
              <a:t>‹#›</a:t>
            </a:fld>
            <a:endParaRPr lang="en-US" altLang="vi-VN"/>
          </a:p>
        </p:txBody>
      </p:sp>
    </p:spTree>
    <p:extLst>
      <p:ext uri="{BB962C8B-B14F-4D97-AF65-F5344CB8AC3E}">
        <p14:creationId xmlns:p14="http://schemas.microsoft.com/office/powerpoint/2010/main" val="3870411627"/>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80"/>
          <p:cNvSpPr>
            <a:spLocks noGrp="1" noChangeArrowheads="1"/>
          </p:cNvSpPr>
          <p:nvPr>
            <p:ph type="sldNum" sz="quarter" idx="12"/>
          </p:nvPr>
        </p:nvSpPr>
        <p:spPr/>
        <p:txBody>
          <a:bodyPr/>
          <a:lstStyle>
            <a:lvl1pPr>
              <a:defRPr/>
            </a:lvl1pPr>
          </a:lstStyle>
          <a:p>
            <a:fld id="{E7614FC2-E687-4F59-85FF-253B7842BC08}" type="slidenum">
              <a:rPr lang="en-US" altLang="vi-VN"/>
              <a:pPr/>
              <a:t>‹#›</a:t>
            </a:fld>
            <a:endParaRPr lang="en-US" altLang="vi-VN"/>
          </a:p>
        </p:txBody>
      </p:sp>
    </p:spTree>
    <p:extLst>
      <p:ext uri="{BB962C8B-B14F-4D97-AF65-F5344CB8AC3E}">
        <p14:creationId xmlns:p14="http://schemas.microsoft.com/office/powerpoint/2010/main" val="22452426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80"/>
          <p:cNvSpPr>
            <a:spLocks noGrp="1" noChangeArrowheads="1"/>
          </p:cNvSpPr>
          <p:nvPr>
            <p:ph type="sldNum" sz="quarter" idx="12"/>
          </p:nvPr>
        </p:nvSpPr>
        <p:spPr/>
        <p:txBody>
          <a:bodyPr/>
          <a:lstStyle>
            <a:lvl1pPr>
              <a:defRPr/>
            </a:lvl1pPr>
          </a:lstStyle>
          <a:p>
            <a:fld id="{CCDF6BBF-8B0F-4FBE-AEC1-D7F382306A27}" type="slidenum">
              <a:rPr lang="en-US" altLang="vi-VN"/>
              <a:pPr/>
              <a:t>‹#›</a:t>
            </a:fld>
            <a:endParaRPr lang="en-US" altLang="vi-VN"/>
          </a:p>
        </p:txBody>
      </p:sp>
    </p:spTree>
    <p:extLst>
      <p:ext uri="{BB962C8B-B14F-4D97-AF65-F5344CB8AC3E}">
        <p14:creationId xmlns:p14="http://schemas.microsoft.com/office/powerpoint/2010/main" val="23457146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484313"/>
            <a:ext cx="4208463"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4713" y="1484313"/>
            <a:ext cx="4208462"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80"/>
          <p:cNvSpPr>
            <a:spLocks noGrp="1" noChangeArrowheads="1"/>
          </p:cNvSpPr>
          <p:nvPr>
            <p:ph type="sldNum" sz="quarter" idx="12"/>
          </p:nvPr>
        </p:nvSpPr>
        <p:spPr/>
        <p:txBody>
          <a:bodyPr/>
          <a:lstStyle>
            <a:lvl1pPr>
              <a:defRPr/>
            </a:lvl1pPr>
          </a:lstStyle>
          <a:p>
            <a:fld id="{DA64F640-EF21-4E62-A37F-453AE773A62F}" type="slidenum">
              <a:rPr lang="en-US" altLang="vi-VN"/>
              <a:pPr/>
              <a:t>‹#›</a:t>
            </a:fld>
            <a:endParaRPr lang="en-US" altLang="vi-VN"/>
          </a:p>
        </p:txBody>
      </p:sp>
    </p:spTree>
    <p:extLst>
      <p:ext uri="{BB962C8B-B14F-4D97-AF65-F5344CB8AC3E}">
        <p14:creationId xmlns:p14="http://schemas.microsoft.com/office/powerpoint/2010/main" val="9950482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8"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9" name="Rectangle 80"/>
          <p:cNvSpPr>
            <a:spLocks noGrp="1" noChangeArrowheads="1"/>
          </p:cNvSpPr>
          <p:nvPr>
            <p:ph type="sldNum" sz="quarter" idx="12"/>
          </p:nvPr>
        </p:nvSpPr>
        <p:spPr/>
        <p:txBody>
          <a:bodyPr/>
          <a:lstStyle>
            <a:lvl1pPr>
              <a:defRPr/>
            </a:lvl1pPr>
          </a:lstStyle>
          <a:p>
            <a:fld id="{79B3D73E-3171-495D-8461-63B1E25DF2C1}" type="slidenum">
              <a:rPr lang="en-US" altLang="vi-VN"/>
              <a:pPr/>
              <a:t>‹#›</a:t>
            </a:fld>
            <a:endParaRPr lang="en-US" altLang="vi-VN"/>
          </a:p>
        </p:txBody>
      </p:sp>
    </p:spTree>
    <p:extLst>
      <p:ext uri="{BB962C8B-B14F-4D97-AF65-F5344CB8AC3E}">
        <p14:creationId xmlns:p14="http://schemas.microsoft.com/office/powerpoint/2010/main" val="3027219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fld id="{EDCF63DA-21A0-4A6F-9364-84D1F7AB342B}" type="slidenum">
              <a:rPr lang="en-US" altLang="vi-VN"/>
              <a:pPr/>
              <a:t>‹#›</a:t>
            </a:fld>
            <a:endParaRPr lang="en-US" altLang="vi-VN"/>
          </a:p>
        </p:txBody>
      </p:sp>
    </p:spTree>
    <p:extLst>
      <p:ext uri="{BB962C8B-B14F-4D97-AF65-F5344CB8AC3E}">
        <p14:creationId xmlns:p14="http://schemas.microsoft.com/office/powerpoint/2010/main" val="27019465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4"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5" name="Rectangle 80"/>
          <p:cNvSpPr>
            <a:spLocks noGrp="1" noChangeArrowheads="1"/>
          </p:cNvSpPr>
          <p:nvPr>
            <p:ph type="sldNum" sz="quarter" idx="12"/>
          </p:nvPr>
        </p:nvSpPr>
        <p:spPr/>
        <p:txBody>
          <a:bodyPr/>
          <a:lstStyle>
            <a:lvl1pPr>
              <a:defRPr/>
            </a:lvl1pPr>
          </a:lstStyle>
          <a:p>
            <a:fld id="{094D640C-5E04-4C7D-9B9B-3D754A4D1787}" type="slidenum">
              <a:rPr lang="en-US" altLang="vi-VN"/>
              <a:pPr/>
              <a:t>‹#›</a:t>
            </a:fld>
            <a:endParaRPr lang="en-US" altLang="vi-VN"/>
          </a:p>
        </p:txBody>
      </p:sp>
    </p:spTree>
    <p:extLst>
      <p:ext uri="{BB962C8B-B14F-4D97-AF65-F5344CB8AC3E}">
        <p14:creationId xmlns:p14="http://schemas.microsoft.com/office/powerpoint/2010/main" val="1415311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80"/>
          <p:cNvSpPr>
            <a:spLocks noGrp="1" noChangeArrowheads="1"/>
          </p:cNvSpPr>
          <p:nvPr>
            <p:ph type="sldNum" sz="quarter" idx="12"/>
          </p:nvPr>
        </p:nvSpPr>
        <p:spPr/>
        <p:txBody>
          <a:bodyPr/>
          <a:lstStyle>
            <a:lvl1pPr>
              <a:defRPr/>
            </a:lvl1pPr>
          </a:lstStyle>
          <a:p>
            <a:fld id="{64DCD8C5-DC38-44E1-8E0F-CDB4C6F13FB7}" type="slidenum">
              <a:rPr lang="en-US" altLang="vi-VN"/>
              <a:pPr/>
              <a:t>‹#›</a:t>
            </a:fld>
            <a:endParaRPr lang="en-US" altLang="vi-VN"/>
          </a:p>
        </p:txBody>
      </p:sp>
    </p:spTree>
    <p:extLst>
      <p:ext uri="{BB962C8B-B14F-4D97-AF65-F5344CB8AC3E}">
        <p14:creationId xmlns:p14="http://schemas.microsoft.com/office/powerpoint/2010/main" val="27168823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80"/>
          <p:cNvSpPr>
            <a:spLocks noGrp="1" noChangeArrowheads="1"/>
          </p:cNvSpPr>
          <p:nvPr>
            <p:ph type="sldNum" sz="quarter" idx="12"/>
          </p:nvPr>
        </p:nvSpPr>
        <p:spPr/>
        <p:txBody>
          <a:bodyPr/>
          <a:lstStyle>
            <a:lvl1pPr>
              <a:defRPr/>
            </a:lvl1pPr>
          </a:lstStyle>
          <a:p>
            <a:fld id="{A5DD8063-01A4-4255-A767-6CCFA17C0D28}" type="slidenum">
              <a:rPr lang="en-US" altLang="vi-VN"/>
              <a:pPr/>
              <a:t>‹#›</a:t>
            </a:fld>
            <a:endParaRPr lang="en-US" altLang="vi-VN"/>
          </a:p>
        </p:txBody>
      </p:sp>
    </p:spTree>
    <p:extLst>
      <p:ext uri="{BB962C8B-B14F-4D97-AF65-F5344CB8AC3E}">
        <p14:creationId xmlns:p14="http://schemas.microsoft.com/office/powerpoint/2010/main" val="33749235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80"/>
          <p:cNvSpPr>
            <a:spLocks noGrp="1" noChangeArrowheads="1"/>
          </p:cNvSpPr>
          <p:nvPr>
            <p:ph type="sldNum" sz="quarter" idx="12"/>
          </p:nvPr>
        </p:nvSpPr>
        <p:spPr/>
        <p:txBody>
          <a:bodyPr/>
          <a:lstStyle>
            <a:lvl1pPr>
              <a:defRPr/>
            </a:lvl1pPr>
          </a:lstStyle>
          <a:p>
            <a:fld id="{B9ACDE1B-15FF-43B4-A800-2229DD45EE80}" type="slidenum">
              <a:rPr lang="en-US" altLang="vi-VN"/>
              <a:pPr/>
              <a:t>‹#›</a:t>
            </a:fld>
            <a:endParaRPr lang="en-US" altLang="vi-VN"/>
          </a:p>
        </p:txBody>
      </p:sp>
    </p:spTree>
    <p:extLst>
      <p:ext uri="{BB962C8B-B14F-4D97-AF65-F5344CB8AC3E}">
        <p14:creationId xmlns:p14="http://schemas.microsoft.com/office/powerpoint/2010/main" val="21036381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80"/>
          <p:cNvSpPr>
            <a:spLocks noGrp="1" noChangeArrowheads="1"/>
          </p:cNvSpPr>
          <p:nvPr>
            <p:ph type="sldNum" sz="quarter" idx="12"/>
          </p:nvPr>
        </p:nvSpPr>
        <p:spPr/>
        <p:txBody>
          <a:bodyPr/>
          <a:lstStyle>
            <a:lvl1pPr>
              <a:defRPr/>
            </a:lvl1pPr>
          </a:lstStyle>
          <a:p>
            <a:fld id="{62253C6B-8624-4A87-8E9D-8FF062ED624E}" type="slidenum">
              <a:rPr lang="en-US" altLang="vi-VN"/>
              <a:pPr/>
              <a:t>‹#›</a:t>
            </a:fld>
            <a:endParaRPr lang="en-US" altLang="vi-VN"/>
          </a:p>
        </p:txBody>
      </p:sp>
    </p:spTree>
    <p:extLst>
      <p:ext uri="{BB962C8B-B14F-4D97-AF65-F5344CB8AC3E}">
        <p14:creationId xmlns:p14="http://schemas.microsoft.com/office/powerpoint/2010/main" val="13723890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1638" y="260350"/>
            <a:ext cx="2141537" cy="6192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260350"/>
            <a:ext cx="6275388" cy="6192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80"/>
          <p:cNvSpPr>
            <a:spLocks noGrp="1" noChangeArrowheads="1"/>
          </p:cNvSpPr>
          <p:nvPr>
            <p:ph type="sldNum" sz="quarter" idx="12"/>
          </p:nvPr>
        </p:nvSpPr>
        <p:spPr/>
        <p:txBody>
          <a:bodyPr/>
          <a:lstStyle>
            <a:lvl1pPr>
              <a:defRPr/>
            </a:lvl1pPr>
          </a:lstStyle>
          <a:p>
            <a:fld id="{B96985C9-CABE-428B-B31B-E6250D14E8DF}" type="slidenum">
              <a:rPr lang="en-US" altLang="vi-VN"/>
              <a:pPr/>
              <a:t>‹#›</a:t>
            </a:fld>
            <a:endParaRPr lang="en-US" altLang="vi-VN"/>
          </a:p>
        </p:txBody>
      </p:sp>
    </p:spTree>
    <p:extLst>
      <p:ext uri="{BB962C8B-B14F-4D97-AF65-F5344CB8AC3E}">
        <p14:creationId xmlns:p14="http://schemas.microsoft.com/office/powerpoint/2010/main" val="39718402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D741CE9-259A-4872-BA15-6717D7157A97}" type="slidenum">
              <a:rPr lang="en-US" altLang="vi-VN"/>
              <a:pPr/>
              <a:t>‹#›</a:t>
            </a:fld>
            <a:endParaRPr lang="en-US" altLang="vi-VN"/>
          </a:p>
        </p:txBody>
      </p:sp>
    </p:spTree>
    <p:extLst>
      <p:ext uri="{BB962C8B-B14F-4D97-AF65-F5344CB8AC3E}">
        <p14:creationId xmlns:p14="http://schemas.microsoft.com/office/powerpoint/2010/main" val="772984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EA0A227-E8D2-4C99-B5C8-1B84E1E60E56}" type="slidenum">
              <a:rPr lang="en-US" altLang="vi-VN"/>
              <a:pPr/>
              <a:t>‹#›</a:t>
            </a:fld>
            <a:endParaRPr lang="en-US" altLang="vi-VN"/>
          </a:p>
        </p:txBody>
      </p:sp>
    </p:spTree>
    <p:extLst>
      <p:ext uri="{BB962C8B-B14F-4D97-AF65-F5344CB8AC3E}">
        <p14:creationId xmlns:p14="http://schemas.microsoft.com/office/powerpoint/2010/main" val="34154950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F7E8BA9-1638-4939-ADDF-788D3609EAE1}" type="slidenum">
              <a:rPr lang="en-US" altLang="vi-VN"/>
              <a:pPr/>
              <a:t>‹#›</a:t>
            </a:fld>
            <a:endParaRPr lang="en-US" altLang="vi-VN"/>
          </a:p>
        </p:txBody>
      </p:sp>
    </p:spTree>
    <p:extLst>
      <p:ext uri="{BB962C8B-B14F-4D97-AF65-F5344CB8AC3E}">
        <p14:creationId xmlns:p14="http://schemas.microsoft.com/office/powerpoint/2010/main" val="19111829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428D30C-8C99-47C3-ABA4-EBE45F11F68F}" type="slidenum">
              <a:rPr lang="en-US" altLang="vi-VN"/>
              <a:pPr/>
              <a:t>‹#›</a:t>
            </a:fld>
            <a:endParaRPr lang="en-US" altLang="vi-VN"/>
          </a:p>
        </p:txBody>
      </p:sp>
    </p:spTree>
    <p:extLst>
      <p:ext uri="{BB962C8B-B14F-4D97-AF65-F5344CB8AC3E}">
        <p14:creationId xmlns:p14="http://schemas.microsoft.com/office/powerpoint/2010/main" val="2372819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A44A6EE-47F3-44FD-AC83-6159C394BF7C}" type="slidenum">
              <a:rPr lang="en-US" altLang="vi-VN"/>
              <a:pPr/>
              <a:t>‹#›</a:t>
            </a:fld>
            <a:endParaRPr lang="en-US" altLang="vi-VN"/>
          </a:p>
        </p:txBody>
      </p:sp>
    </p:spTree>
    <p:extLst>
      <p:ext uri="{BB962C8B-B14F-4D97-AF65-F5344CB8AC3E}">
        <p14:creationId xmlns:p14="http://schemas.microsoft.com/office/powerpoint/2010/main" val="18318604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E2BF96B-2BA9-4EF8-9D95-6AC5E082E6DC}" type="slidenum">
              <a:rPr lang="en-US" altLang="vi-VN"/>
              <a:pPr/>
              <a:t>‹#›</a:t>
            </a:fld>
            <a:endParaRPr lang="en-US" altLang="vi-VN"/>
          </a:p>
        </p:txBody>
      </p:sp>
    </p:spTree>
    <p:extLst>
      <p:ext uri="{BB962C8B-B14F-4D97-AF65-F5344CB8AC3E}">
        <p14:creationId xmlns:p14="http://schemas.microsoft.com/office/powerpoint/2010/main" val="31555462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706243C-E948-4539-BB40-CCB8744CBD48}" type="slidenum">
              <a:rPr lang="en-US" altLang="vi-VN"/>
              <a:pPr/>
              <a:t>‹#›</a:t>
            </a:fld>
            <a:endParaRPr lang="en-US" altLang="vi-VN"/>
          </a:p>
        </p:txBody>
      </p:sp>
    </p:spTree>
    <p:extLst>
      <p:ext uri="{BB962C8B-B14F-4D97-AF65-F5344CB8AC3E}">
        <p14:creationId xmlns:p14="http://schemas.microsoft.com/office/powerpoint/2010/main" val="28193427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0B26E223-E357-4F1C-AC78-01BE8EA65C7B}" type="slidenum">
              <a:rPr lang="en-US" altLang="vi-VN"/>
              <a:pPr/>
              <a:t>‹#›</a:t>
            </a:fld>
            <a:endParaRPr lang="en-US" altLang="vi-VN"/>
          </a:p>
        </p:txBody>
      </p:sp>
    </p:spTree>
    <p:extLst>
      <p:ext uri="{BB962C8B-B14F-4D97-AF65-F5344CB8AC3E}">
        <p14:creationId xmlns:p14="http://schemas.microsoft.com/office/powerpoint/2010/main" val="38450565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C3D5088-5BA6-407B-810F-7E58CCE5A9D1}" type="slidenum">
              <a:rPr lang="en-US" altLang="vi-VN"/>
              <a:pPr/>
              <a:t>‹#›</a:t>
            </a:fld>
            <a:endParaRPr lang="en-US" altLang="vi-VN"/>
          </a:p>
        </p:txBody>
      </p:sp>
    </p:spTree>
    <p:extLst>
      <p:ext uri="{BB962C8B-B14F-4D97-AF65-F5344CB8AC3E}">
        <p14:creationId xmlns:p14="http://schemas.microsoft.com/office/powerpoint/2010/main" val="36963822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59F586D-6C7E-4EEA-A291-2E187831F07F}" type="slidenum">
              <a:rPr lang="en-US" altLang="vi-VN"/>
              <a:pPr/>
              <a:t>‹#›</a:t>
            </a:fld>
            <a:endParaRPr lang="en-US" altLang="vi-VN"/>
          </a:p>
        </p:txBody>
      </p:sp>
    </p:spTree>
    <p:extLst>
      <p:ext uri="{BB962C8B-B14F-4D97-AF65-F5344CB8AC3E}">
        <p14:creationId xmlns:p14="http://schemas.microsoft.com/office/powerpoint/2010/main" val="40387305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103FD2-091F-4DAC-8889-4C6FC3D5EB39}" type="slidenum">
              <a:rPr lang="en-US" altLang="vi-VN"/>
              <a:pPr/>
              <a:t>‹#›</a:t>
            </a:fld>
            <a:endParaRPr lang="en-US" altLang="vi-VN"/>
          </a:p>
        </p:txBody>
      </p:sp>
    </p:spTree>
    <p:extLst>
      <p:ext uri="{BB962C8B-B14F-4D97-AF65-F5344CB8AC3E}">
        <p14:creationId xmlns:p14="http://schemas.microsoft.com/office/powerpoint/2010/main" val="18661264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D09A26B-96FD-49D5-9F9A-2B36DA9AB2BB}" type="slidenum">
              <a:rPr lang="en-US" altLang="vi-VN"/>
              <a:pPr/>
              <a:t>‹#›</a:t>
            </a:fld>
            <a:endParaRPr lang="en-US" altLang="vi-VN"/>
          </a:p>
        </p:txBody>
      </p:sp>
    </p:spTree>
    <p:extLst>
      <p:ext uri="{BB962C8B-B14F-4D97-AF65-F5344CB8AC3E}">
        <p14:creationId xmlns:p14="http://schemas.microsoft.com/office/powerpoint/2010/main" val="32227699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50BC901-AE78-4F72-A1F7-3154FCA8C9A1}" type="slidenum">
              <a:rPr lang="en-US" altLang="vi-VN"/>
              <a:pPr/>
              <a:t>‹#›</a:t>
            </a:fld>
            <a:endParaRPr lang="en-US" altLang="vi-VN"/>
          </a:p>
        </p:txBody>
      </p:sp>
    </p:spTree>
    <p:extLst>
      <p:ext uri="{BB962C8B-B14F-4D97-AF65-F5344CB8AC3E}">
        <p14:creationId xmlns:p14="http://schemas.microsoft.com/office/powerpoint/2010/main" val="24431096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2C03A6-06B4-497D-94BD-67F0E9157856}" type="slidenum">
              <a:rPr lang="en-US" altLang="vi-VN"/>
              <a:pPr/>
              <a:t>‹#›</a:t>
            </a:fld>
            <a:endParaRPr lang="en-US" altLang="vi-VN"/>
          </a:p>
        </p:txBody>
      </p:sp>
    </p:spTree>
    <p:extLst>
      <p:ext uri="{BB962C8B-B14F-4D97-AF65-F5344CB8AC3E}">
        <p14:creationId xmlns:p14="http://schemas.microsoft.com/office/powerpoint/2010/main" val="36465117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ECDABCB-ADD4-4005-BDA8-3D519D0C71C1}" type="slidenum">
              <a:rPr lang="en-US" altLang="vi-VN"/>
              <a:pPr/>
              <a:t>‹#›</a:t>
            </a:fld>
            <a:endParaRPr lang="en-US" altLang="vi-VN"/>
          </a:p>
        </p:txBody>
      </p:sp>
    </p:spTree>
    <p:extLst>
      <p:ext uri="{BB962C8B-B14F-4D97-AF65-F5344CB8AC3E}">
        <p14:creationId xmlns:p14="http://schemas.microsoft.com/office/powerpoint/2010/main" val="880503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235BF5C-D86C-4012-8F19-E9E928E17197}" type="slidenum">
              <a:rPr lang="en-US" altLang="vi-VN"/>
              <a:pPr/>
              <a:t>‹#›</a:t>
            </a:fld>
            <a:endParaRPr lang="en-US" altLang="vi-VN"/>
          </a:p>
        </p:txBody>
      </p:sp>
    </p:spTree>
    <p:extLst>
      <p:ext uri="{BB962C8B-B14F-4D97-AF65-F5344CB8AC3E}">
        <p14:creationId xmlns:p14="http://schemas.microsoft.com/office/powerpoint/2010/main" val="26476920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4E3EC33-F8E5-4119-AAEF-D4768A837E57}" type="slidenum">
              <a:rPr lang="en-US" altLang="vi-VN"/>
              <a:pPr/>
              <a:t>‹#›</a:t>
            </a:fld>
            <a:endParaRPr lang="en-US" altLang="vi-VN"/>
          </a:p>
        </p:txBody>
      </p:sp>
    </p:spTree>
    <p:extLst>
      <p:ext uri="{BB962C8B-B14F-4D97-AF65-F5344CB8AC3E}">
        <p14:creationId xmlns:p14="http://schemas.microsoft.com/office/powerpoint/2010/main" val="12969329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D637015-C3B2-404C-B614-A05FA7E7509A}" type="slidenum">
              <a:rPr lang="en-US" altLang="vi-VN"/>
              <a:pPr/>
              <a:t>‹#›</a:t>
            </a:fld>
            <a:endParaRPr lang="en-US" altLang="vi-VN"/>
          </a:p>
        </p:txBody>
      </p:sp>
    </p:spTree>
    <p:extLst>
      <p:ext uri="{BB962C8B-B14F-4D97-AF65-F5344CB8AC3E}">
        <p14:creationId xmlns:p14="http://schemas.microsoft.com/office/powerpoint/2010/main" val="16701932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1B7AB34-BDAB-46CC-B1E1-E5C94942D3F9}" type="slidenum">
              <a:rPr lang="en-US" altLang="vi-VN"/>
              <a:pPr/>
              <a:t>‹#›</a:t>
            </a:fld>
            <a:endParaRPr lang="en-US" altLang="vi-VN"/>
          </a:p>
        </p:txBody>
      </p:sp>
    </p:spTree>
    <p:extLst>
      <p:ext uri="{BB962C8B-B14F-4D97-AF65-F5344CB8AC3E}">
        <p14:creationId xmlns:p14="http://schemas.microsoft.com/office/powerpoint/2010/main" val="25567808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F9D1074-C69B-4517-87DB-EE441B52A925}" type="slidenum">
              <a:rPr lang="en-US" altLang="vi-VN"/>
              <a:pPr/>
              <a:t>‹#›</a:t>
            </a:fld>
            <a:endParaRPr lang="en-US" altLang="vi-VN"/>
          </a:p>
        </p:txBody>
      </p:sp>
    </p:spTree>
    <p:extLst>
      <p:ext uri="{BB962C8B-B14F-4D97-AF65-F5344CB8AC3E}">
        <p14:creationId xmlns:p14="http://schemas.microsoft.com/office/powerpoint/2010/main" val="28422627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EF42090-4522-40E2-AD8D-E9441A3CC9B2}" type="slidenum">
              <a:rPr lang="en-US" altLang="vi-VN"/>
              <a:pPr/>
              <a:t>‹#›</a:t>
            </a:fld>
            <a:endParaRPr lang="en-US" altLang="vi-VN"/>
          </a:p>
        </p:txBody>
      </p:sp>
    </p:spTree>
    <p:extLst>
      <p:ext uri="{BB962C8B-B14F-4D97-AF65-F5344CB8AC3E}">
        <p14:creationId xmlns:p14="http://schemas.microsoft.com/office/powerpoint/2010/main" val="30212279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DA4E2C2-751C-4612-A29E-28F0619FBDC9}" type="slidenum">
              <a:rPr lang="en-US" altLang="vi-VN"/>
              <a:pPr/>
              <a:t>‹#›</a:t>
            </a:fld>
            <a:endParaRPr lang="en-US" altLang="vi-VN"/>
          </a:p>
        </p:txBody>
      </p:sp>
    </p:spTree>
    <p:extLst>
      <p:ext uri="{BB962C8B-B14F-4D97-AF65-F5344CB8AC3E}">
        <p14:creationId xmlns:p14="http://schemas.microsoft.com/office/powerpoint/2010/main" val="21263332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BC6559F-4137-4D65-B759-280149814548}" type="slidenum">
              <a:rPr lang="en-US" altLang="vi-VN"/>
              <a:pPr/>
              <a:t>‹#›</a:t>
            </a:fld>
            <a:endParaRPr lang="en-US" altLang="vi-VN"/>
          </a:p>
        </p:txBody>
      </p:sp>
    </p:spTree>
    <p:extLst>
      <p:ext uri="{BB962C8B-B14F-4D97-AF65-F5344CB8AC3E}">
        <p14:creationId xmlns:p14="http://schemas.microsoft.com/office/powerpoint/2010/main" val="12861000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1C2E253-32D5-4F41-A059-09655A60E9A1}" type="slidenum">
              <a:rPr lang="en-US" altLang="vi-VN"/>
              <a:pPr/>
              <a:t>‹#›</a:t>
            </a:fld>
            <a:endParaRPr lang="en-US" altLang="vi-VN"/>
          </a:p>
        </p:txBody>
      </p:sp>
    </p:spTree>
    <p:extLst>
      <p:ext uri="{BB962C8B-B14F-4D97-AF65-F5344CB8AC3E}">
        <p14:creationId xmlns:p14="http://schemas.microsoft.com/office/powerpoint/2010/main" val="40625805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96255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97946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BA7F283-5274-475E-BAF5-7262090832B3}" type="slidenum">
              <a:rPr lang="en-US" altLang="vi-VN"/>
              <a:pPr/>
              <a:t>‹#›</a:t>
            </a:fld>
            <a:endParaRPr lang="en-US" altLang="vi-VN"/>
          </a:p>
        </p:txBody>
      </p:sp>
    </p:spTree>
    <p:extLst>
      <p:ext uri="{BB962C8B-B14F-4D97-AF65-F5344CB8AC3E}">
        <p14:creationId xmlns:p14="http://schemas.microsoft.com/office/powerpoint/2010/main" val="42878358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097596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282567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75553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3297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557553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332926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721662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56130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86115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23949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6F026CB-BB2E-441D-A62F-F9EAFCD0F37E}" type="slidenum">
              <a:rPr lang="en-US" altLang="vi-VN"/>
              <a:pPr/>
              <a:t>‹#›</a:t>
            </a:fld>
            <a:endParaRPr lang="en-US" altLang="vi-VN"/>
          </a:p>
        </p:txBody>
      </p:sp>
    </p:spTree>
    <p:extLst>
      <p:ext uri="{BB962C8B-B14F-4D97-AF65-F5344CB8AC3E}">
        <p14:creationId xmlns:p14="http://schemas.microsoft.com/office/powerpoint/2010/main" val="8935525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022852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10238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31033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7055322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36457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12/9/15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599688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12/9/15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5881503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12/9/15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615948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19811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39459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6D36735-0760-4015-A7A6-774BD1CF79C5}" type="slidenum">
              <a:rPr lang="en-US" altLang="vi-VN"/>
              <a:pPr/>
              <a:t>‹#›</a:t>
            </a:fld>
            <a:endParaRPr lang="en-US" altLang="vi-VN"/>
          </a:p>
        </p:txBody>
      </p:sp>
    </p:spTree>
    <p:extLst>
      <p:ext uri="{BB962C8B-B14F-4D97-AF65-F5344CB8AC3E}">
        <p14:creationId xmlns:p14="http://schemas.microsoft.com/office/powerpoint/2010/main" val="346252437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842725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2106371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68801590"/>
      </p:ext>
    </p:extLst>
  </p:cSld>
  <p:clrMapOvr>
    <a:masterClrMapping/>
  </p:clrMapOvr>
  <p:transition xmlns:p14="http://schemas.microsoft.com/office/powerpoint/2010/mai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765769"/>
      </p:ext>
    </p:extLst>
  </p:cSld>
  <p:clrMapOvr>
    <a:masterClrMapping/>
  </p:clrMapOvr>
  <p:transition xmlns:p14="http://schemas.microsoft.com/office/powerpoint/2010/mai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48155584"/>
      </p:ext>
    </p:extLst>
  </p:cSld>
  <p:clrMapOvr>
    <a:masterClrMapping/>
  </p:clrMapOvr>
  <p:transition xmlns:p14="http://schemas.microsoft.com/office/powerpoint/2010/mai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8392601"/>
      </p:ext>
    </p:extLst>
  </p:cSld>
  <p:clrMapOvr>
    <a:masterClrMapping/>
  </p:clrMapOvr>
  <p:transition xmlns:p14="http://schemas.microsoft.com/office/powerpoint/2010/mai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8591292"/>
      </p:ext>
    </p:extLst>
  </p:cSld>
  <p:clrMapOvr>
    <a:masterClrMapping/>
  </p:clrMapOvr>
  <p:transition xmlns:p14="http://schemas.microsoft.com/office/powerpoint/2010/mai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443011789"/>
      </p:ext>
    </p:extLst>
  </p:cSld>
  <p:clrMapOvr>
    <a:masterClrMapping/>
  </p:clrMapOvr>
  <p:transition xmlns:p14="http://schemas.microsoft.com/office/powerpoint/2010/mai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386529"/>
      </p:ext>
    </p:extLst>
  </p:cSld>
  <p:clrMapOvr>
    <a:masterClrMapping/>
  </p:clrMapOvr>
  <p:transition xmlns:p14="http://schemas.microsoft.com/office/powerpoint/2010/mai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97202238"/>
      </p:ext>
    </p:extLst>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E655B67-3830-477F-B5F5-0EF37A3E32D4}" type="slidenum">
              <a:rPr lang="en-US" altLang="vi-VN"/>
              <a:pPr/>
              <a:t>‹#›</a:t>
            </a:fld>
            <a:endParaRPr lang="en-US" altLang="vi-VN"/>
          </a:p>
        </p:txBody>
      </p:sp>
    </p:spTree>
    <p:extLst>
      <p:ext uri="{BB962C8B-B14F-4D97-AF65-F5344CB8AC3E}">
        <p14:creationId xmlns:p14="http://schemas.microsoft.com/office/powerpoint/2010/main" val="77166188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2240932"/>
      </p:ext>
    </p:extLst>
  </p:cSld>
  <p:clrMapOvr>
    <a:masterClrMapping/>
  </p:clrMapOvr>
  <p:transition xmlns:p14="http://schemas.microsoft.com/office/powerpoint/2010/mai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6101561"/>
      </p:ext>
    </p:extLst>
  </p:cSld>
  <p:clrMapOvr>
    <a:masterClrMapping/>
  </p:clrMapOvr>
  <p:transition xmlns:p14="http://schemas.microsoft.com/office/powerpoint/2010/mai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8535848"/>
      </p:ext>
    </p:extLst>
  </p:cSld>
  <p:clrMapOvr>
    <a:masterClrMapping/>
  </p:clrMapOvr>
  <p:transition xmlns:p14="http://schemas.microsoft.com/office/powerpoint/2010/mai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260646755"/>
      </p:ext>
    </p:extLst>
  </p:cSld>
  <p:clrMapOvr>
    <a:masterClrMapping/>
  </p:clrMapOvr>
  <p:transition xmlns:p14="http://schemas.microsoft.com/office/powerpoint/2010/main" spd="med">
    <p:cu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3E8D7-CCD9-B84D-9F46-81BBD9009132}" type="slidenum">
              <a:rPr lang="en-US"/>
              <a:pPr>
                <a:defRPr/>
              </a:pPr>
              <a:t>‹#›</a:t>
            </a:fld>
            <a:endParaRPr lang="en-US"/>
          </a:p>
        </p:txBody>
      </p:sp>
    </p:spTree>
    <p:extLst>
      <p:ext uri="{BB962C8B-B14F-4D97-AF65-F5344CB8AC3E}">
        <p14:creationId xmlns:p14="http://schemas.microsoft.com/office/powerpoint/2010/main" val="3162983987"/>
      </p:ext>
    </p:extLst>
  </p:cSld>
  <p:clrMapOvr>
    <a:masterClrMapping/>
  </p:clrMapOvr>
  <p:transition xmlns:p14="http://schemas.microsoft.com/office/powerpoint/2010/mai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3D50E-B55F-5745-98C7-350A181AA9AF}" type="slidenum">
              <a:rPr lang="en-US"/>
              <a:pPr>
                <a:defRPr/>
              </a:pPr>
              <a:t>‹#›</a:t>
            </a:fld>
            <a:endParaRPr lang="en-US"/>
          </a:p>
        </p:txBody>
      </p:sp>
    </p:spTree>
    <p:extLst>
      <p:ext uri="{BB962C8B-B14F-4D97-AF65-F5344CB8AC3E}">
        <p14:creationId xmlns:p14="http://schemas.microsoft.com/office/powerpoint/2010/main" val="2813994030"/>
      </p:ext>
    </p:extLst>
  </p:cSld>
  <p:clrMapOvr>
    <a:masterClrMapping/>
  </p:clrMapOvr>
  <p:transition xmlns:p14="http://schemas.microsoft.com/office/powerpoint/2010/mai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94DB2-975C-F546-8F4A-B71D11961EBC}" type="slidenum">
              <a:rPr lang="en-US"/>
              <a:pPr>
                <a:defRPr/>
              </a:pPr>
              <a:t>‹#›</a:t>
            </a:fld>
            <a:endParaRPr lang="en-US"/>
          </a:p>
        </p:txBody>
      </p:sp>
    </p:spTree>
    <p:extLst>
      <p:ext uri="{BB962C8B-B14F-4D97-AF65-F5344CB8AC3E}">
        <p14:creationId xmlns:p14="http://schemas.microsoft.com/office/powerpoint/2010/main" val="3060165021"/>
      </p:ext>
    </p:extLst>
  </p:cSld>
  <p:clrMapOvr>
    <a:masterClrMapping/>
  </p:clrMapOvr>
  <p:transition xmlns:p14="http://schemas.microsoft.com/office/powerpoint/2010/mai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31537-D8BA-694E-82D4-7941F553459D}" type="slidenum">
              <a:rPr lang="en-US"/>
              <a:pPr>
                <a:defRPr/>
              </a:pPr>
              <a:t>‹#›</a:t>
            </a:fld>
            <a:endParaRPr lang="en-US"/>
          </a:p>
        </p:txBody>
      </p:sp>
    </p:spTree>
    <p:extLst>
      <p:ext uri="{BB962C8B-B14F-4D97-AF65-F5344CB8AC3E}">
        <p14:creationId xmlns:p14="http://schemas.microsoft.com/office/powerpoint/2010/main" val="2406415710"/>
      </p:ext>
    </p:extLst>
  </p:cSld>
  <p:clrMapOvr>
    <a:masterClrMapping/>
  </p:clrMapOvr>
  <p:transition xmlns:p14="http://schemas.microsoft.com/office/powerpoint/2010/mai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15A97B-5DAB-0B41-8189-35EB393F37F6}" type="slidenum">
              <a:rPr lang="en-US"/>
              <a:pPr>
                <a:defRPr/>
              </a:pPr>
              <a:t>‹#›</a:t>
            </a:fld>
            <a:endParaRPr lang="en-US"/>
          </a:p>
        </p:txBody>
      </p:sp>
    </p:spTree>
    <p:extLst>
      <p:ext uri="{BB962C8B-B14F-4D97-AF65-F5344CB8AC3E}">
        <p14:creationId xmlns:p14="http://schemas.microsoft.com/office/powerpoint/2010/main" val="2841982755"/>
      </p:ext>
    </p:extLst>
  </p:cSld>
  <p:clrMapOvr>
    <a:masterClrMapping/>
  </p:clrMapOvr>
  <p:transition xmlns:p14="http://schemas.microsoft.com/office/powerpoint/2010/mai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8C6BB5-1234-0142-BCBF-7D187847F235}" type="slidenum">
              <a:rPr lang="en-US"/>
              <a:pPr>
                <a:defRPr/>
              </a:pPr>
              <a:t>‹#›</a:t>
            </a:fld>
            <a:endParaRPr lang="en-US"/>
          </a:p>
        </p:txBody>
      </p:sp>
    </p:spTree>
    <p:extLst>
      <p:ext uri="{BB962C8B-B14F-4D97-AF65-F5344CB8AC3E}">
        <p14:creationId xmlns:p14="http://schemas.microsoft.com/office/powerpoint/2010/main" val="4046783409"/>
      </p:ext>
    </p:extLst>
  </p:cSld>
  <p:clrMapOvr>
    <a:masterClrMapping/>
  </p:clrMapOvr>
  <p:transition xmlns:p14="http://schemas.microsoft.com/office/powerpoint/2010/mai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54F219E-042C-4A17-B0D1-F7501809551D}" type="slidenum">
              <a:rPr lang="en-US" altLang="vi-VN"/>
              <a:pPr/>
              <a:t>‹#›</a:t>
            </a:fld>
            <a:endParaRPr lang="en-US" altLang="vi-VN"/>
          </a:p>
        </p:txBody>
      </p:sp>
    </p:spTree>
    <p:extLst>
      <p:ext uri="{BB962C8B-B14F-4D97-AF65-F5344CB8AC3E}">
        <p14:creationId xmlns:p14="http://schemas.microsoft.com/office/powerpoint/2010/main" val="35021155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DFA1B8-B1A8-DF45-BA85-36066F628F53}" type="slidenum">
              <a:rPr lang="en-US"/>
              <a:pPr>
                <a:defRPr/>
              </a:pPr>
              <a:t>‹#›</a:t>
            </a:fld>
            <a:endParaRPr lang="en-US"/>
          </a:p>
        </p:txBody>
      </p:sp>
    </p:spTree>
    <p:extLst>
      <p:ext uri="{BB962C8B-B14F-4D97-AF65-F5344CB8AC3E}">
        <p14:creationId xmlns:p14="http://schemas.microsoft.com/office/powerpoint/2010/main" val="528405564"/>
      </p:ext>
    </p:extLst>
  </p:cSld>
  <p:clrMapOvr>
    <a:masterClrMapping/>
  </p:clrMapOvr>
  <p:transition xmlns:p14="http://schemas.microsoft.com/office/powerpoint/2010/mai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4F878-4C2A-4342-833A-760FFA504D18}" type="slidenum">
              <a:rPr lang="en-US"/>
              <a:pPr>
                <a:defRPr/>
              </a:pPr>
              <a:t>‹#›</a:t>
            </a:fld>
            <a:endParaRPr lang="en-US"/>
          </a:p>
        </p:txBody>
      </p:sp>
    </p:spTree>
    <p:extLst>
      <p:ext uri="{BB962C8B-B14F-4D97-AF65-F5344CB8AC3E}">
        <p14:creationId xmlns:p14="http://schemas.microsoft.com/office/powerpoint/2010/main" val="1914500312"/>
      </p:ext>
    </p:extLst>
  </p:cSld>
  <p:clrMapOvr>
    <a:masterClrMapping/>
  </p:clrMapOvr>
  <p:transition xmlns:p14="http://schemas.microsoft.com/office/powerpoint/2010/mai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31FEB-66F6-8B4B-9B36-6CC9E6B7AC74}" type="slidenum">
              <a:rPr lang="en-US"/>
              <a:pPr>
                <a:defRPr/>
              </a:pPr>
              <a:t>‹#›</a:t>
            </a:fld>
            <a:endParaRPr lang="en-US"/>
          </a:p>
        </p:txBody>
      </p:sp>
    </p:spTree>
    <p:extLst>
      <p:ext uri="{BB962C8B-B14F-4D97-AF65-F5344CB8AC3E}">
        <p14:creationId xmlns:p14="http://schemas.microsoft.com/office/powerpoint/2010/main" val="463629016"/>
      </p:ext>
    </p:extLst>
  </p:cSld>
  <p:clrMapOvr>
    <a:masterClrMapping/>
  </p:clrMapOvr>
  <p:transition xmlns:p14="http://schemas.microsoft.com/office/powerpoint/2010/mai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6CC51-CBC4-C44D-AF9A-C47727A698FC}" type="slidenum">
              <a:rPr lang="en-US"/>
              <a:pPr>
                <a:defRPr/>
              </a:pPr>
              <a:t>‹#›</a:t>
            </a:fld>
            <a:endParaRPr lang="en-US"/>
          </a:p>
        </p:txBody>
      </p:sp>
    </p:spTree>
    <p:extLst>
      <p:ext uri="{BB962C8B-B14F-4D97-AF65-F5344CB8AC3E}">
        <p14:creationId xmlns:p14="http://schemas.microsoft.com/office/powerpoint/2010/main" val="1787407772"/>
      </p:ext>
    </p:extLst>
  </p:cSld>
  <p:clrMapOvr>
    <a:masterClrMapping/>
  </p:clrMapOvr>
  <p:transition xmlns:p14="http://schemas.microsoft.com/office/powerpoint/2010/mai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BED43D-582D-0046-A8C8-B2E283F67606}" type="slidenum">
              <a:rPr lang="en-US"/>
              <a:pPr>
                <a:defRPr/>
              </a:pPr>
              <a:t>‹#›</a:t>
            </a:fld>
            <a:endParaRPr lang="en-US"/>
          </a:p>
        </p:txBody>
      </p:sp>
    </p:spTree>
    <p:extLst>
      <p:ext uri="{BB962C8B-B14F-4D97-AF65-F5344CB8AC3E}">
        <p14:creationId xmlns:p14="http://schemas.microsoft.com/office/powerpoint/2010/main" val="1648804108"/>
      </p:ext>
    </p:extLst>
  </p:cSld>
  <p:clrMapOvr>
    <a:masterClrMapping/>
  </p:clrMapOvr>
  <p:transition xmlns:p14="http://schemas.microsoft.com/office/powerpoint/2010/mai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fld id="{7042B05C-CF02-4C68-B45C-E9FC820974FA}" type="slidenum">
              <a:rPr lang="en-US" altLang="vi-VN"/>
              <a:pPr/>
              <a:t>‹#›</a:t>
            </a:fld>
            <a:endParaRPr lang="en-US" altLang="vi-VN"/>
          </a:p>
        </p:txBody>
      </p:sp>
    </p:spTree>
    <p:extLst>
      <p:ext uri="{BB962C8B-B14F-4D97-AF65-F5344CB8AC3E}">
        <p14:creationId xmlns:p14="http://schemas.microsoft.com/office/powerpoint/2010/main" val="303850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76A99C0-EED7-4A66-A8A8-5A1C375B2E25}" type="slidenum">
              <a:rPr lang="en-US" altLang="vi-VN"/>
              <a:pPr/>
              <a:t>‹#›</a:t>
            </a:fld>
            <a:endParaRPr lang="en-US" altLang="vi-VN"/>
          </a:p>
        </p:txBody>
      </p:sp>
    </p:spTree>
    <p:extLst>
      <p:ext uri="{BB962C8B-B14F-4D97-AF65-F5344CB8AC3E}">
        <p14:creationId xmlns:p14="http://schemas.microsoft.com/office/powerpoint/2010/main" val="1634457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F0FA993-10A3-4A42-B312-861A297EC799}" type="slidenum">
              <a:rPr lang="en-US" altLang="vi-VN"/>
              <a:pPr/>
              <a:t>‹#›</a:t>
            </a:fld>
            <a:endParaRPr lang="en-US" altLang="vi-VN"/>
          </a:p>
        </p:txBody>
      </p:sp>
    </p:spTree>
    <p:extLst>
      <p:ext uri="{BB962C8B-B14F-4D97-AF65-F5344CB8AC3E}">
        <p14:creationId xmlns:p14="http://schemas.microsoft.com/office/powerpoint/2010/main" val="1728481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5BC111-88D3-4456-8099-D86862B4D901}" type="slidenum">
              <a:rPr lang="en-US" altLang="vi-VN"/>
              <a:pPr/>
              <a:t>‹#›</a:t>
            </a:fld>
            <a:endParaRPr lang="en-US" altLang="vi-VN"/>
          </a:p>
        </p:txBody>
      </p:sp>
    </p:spTree>
    <p:extLst>
      <p:ext uri="{BB962C8B-B14F-4D97-AF65-F5344CB8AC3E}">
        <p14:creationId xmlns:p14="http://schemas.microsoft.com/office/powerpoint/2010/main" val="268442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33E4B8-EFBA-48D6-A9FA-D0583E605776}" type="slidenum">
              <a:rPr lang="en-US" altLang="vi-VN"/>
              <a:pPr/>
              <a:t>‹#›</a:t>
            </a:fld>
            <a:endParaRPr lang="en-US" altLang="vi-VN"/>
          </a:p>
        </p:txBody>
      </p:sp>
    </p:spTree>
    <p:extLst>
      <p:ext uri="{BB962C8B-B14F-4D97-AF65-F5344CB8AC3E}">
        <p14:creationId xmlns:p14="http://schemas.microsoft.com/office/powerpoint/2010/main" val="209238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58000"/>
            <a:chOff x="0" y="0"/>
            <a:chExt cx="5770" cy="4320"/>
          </a:xfrm>
        </p:grpSpPr>
        <p:sp>
          <p:nvSpPr>
            <p:cNvPr id="5" name="Rectangle 1027"/>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endParaRPr>
            </a:p>
          </p:txBody>
        </p:sp>
        <p:sp>
          <p:nvSpPr>
            <p:cNvPr id="6" name="Rectangle 1028"/>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p>
          </p:txBody>
        </p:sp>
        <p:sp>
          <p:nvSpPr>
            <p:cNvPr id="7" name="Rectangle 1029"/>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p>
          </p:txBody>
        </p:sp>
        <p:sp>
          <p:nvSpPr>
            <p:cNvPr id="8" name="Rectangle 1030"/>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p>
          </p:txBody>
        </p:sp>
        <p:sp>
          <p:nvSpPr>
            <p:cNvPr id="9" name="Rectangle 1031"/>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p>
          </p:txBody>
        </p:sp>
        <p:sp>
          <p:nvSpPr>
            <p:cNvPr id="10" name="Rectangle 1032"/>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p>
          </p:txBody>
        </p:sp>
        <p:sp>
          <p:nvSpPr>
            <p:cNvPr id="11" name="Rectangle 1033"/>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endParaRPr>
            </a:p>
          </p:txBody>
        </p:sp>
        <p:sp>
          <p:nvSpPr>
            <p:cNvPr id="12" name="Rectangle 1034"/>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endParaRPr>
            </a:p>
          </p:txBody>
        </p:sp>
        <p:sp>
          <p:nvSpPr>
            <p:cNvPr id="13" name="Rectangle 1035"/>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p>
          </p:txBody>
        </p:sp>
        <p:sp>
          <p:nvSpPr>
            <p:cNvPr id="14" name="Rectangle 1036"/>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p>
          </p:txBody>
        </p:sp>
        <p:sp>
          <p:nvSpPr>
            <p:cNvPr id="15" name="Rectangle 1037"/>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p>
          </p:txBody>
        </p:sp>
        <p:sp>
          <p:nvSpPr>
            <p:cNvPr id="16" name="Rectangle 1038"/>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p>
          </p:txBody>
        </p:sp>
        <p:sp>
          <p:nvSpPr>
            <p:cNvPr id="17" name="Rectangle 1039"/>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endParaRPr>
            </a:p>
          </p:txBody>
        </p:sp>
        <p:sp>
          <p:nvSpPr>
            <p:cNvPr id="18" name="Rectangle 1040"/>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p>
          </p:txBody>
        </p:sp>
        <p:sp>
          <p:nvSpPr>
            <p:cNvPr id="19" name="Rectangle 1041"/>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endParaRPr>
            </a:p>
          </p:txBody>
        </p:sp>
        <p:sp>
          <p:nvSpPr>
            <p:cNvPr id="20" name="Rectangle 1042"/>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p>
          </p:txBody>
        </p:sp>
        <p:sp>
          <p:nvSpPr>
            <p:cNvPr id="21" name="Rectangle 1043"/>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endParaRPr>
            </a:p>
          </p:txBody>
        </p:sp>
        <p:sp>
          <p:nvSpPr>
            <p:cNvPr id="22" name="Rectangle 1044"/>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p>
          </p:txBody>
        </p:sp>
        <p:sp>
          <p:nvSpPr>
            <p:cNvPr id="23" name="Rectangle 1045"/>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p>
          </p:txBody>
        </p:sp>
        <p:sp>
          <p:nvSpPr>
            <p:cNvPr id="24" name="Freeform 1046"/>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p>
          </p:txBody>
        </p:sp>
        <p:sp>
          <p:nvSpPr>
            <p:cNvPr id="25" name="Freeform 1047"/>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Arial" pitchFamily="-112" charset="0"/>
                <a:ea typeface="Arial" pitchFamily="-112" charset="0"/>
              </a:endParaRPr>
            </a:p>
          </p:txBody>
        </p:sp>
      </p:grpSp>
      <p:sp>
        <p:nvSpPr>
          <p:cNvPr id="180248" name="Rectangle 1048"/>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80249" name="Rectangle 1049"/>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1050"/>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1051"/>
          <p:cNvSpPr>
            <a:spLocks noGrp="1" noChangeArrowheads="1"/>
          </p:cNvSpPr>
          <p:nvPr>
            <p:ph type="ftr" sz="quarter" idx="11"/>
          </p:nvPr>
        </p:nvSpPr>
        <p:spPr/>
        <p:txBody>
          <a:bodyPr/>
          <a:lstStyle>
            <a:lvl1pPr>
              <a:defRPr/>
            </a:lvl1pPr>
          </a:lstStyle>
          <a:p>
            <a:pPr>
              <a:defRPr/>
            </a:pPr>
            <a:endParaRPr lang="en-US"/>
          </a:p>
        </p:txBody>
      </p:sp>
      <p:sp>
        <p:nvSpPr>
          <p:cNvPr id="28" name="Rectangle 1052"/>
          <p:cNvSpPr>
            <a:spLocks noGrp="1" noChangeArrowheads="1"/>
          </p:cNvSpPr>
          <p:nvPr>
            <p:ph type="sldNum" sz="quarter" idx="12"/>
          </p:nvPr>
        </p:nvSpPr>
        <p:spPr/>
        <p:txBody>
          <a:bodyPr/>
          <a:lstStyle>
            <a:lvl1pPr>
              <a:defRPr/>
            </a:lvl1pPr>
          </a:lstStyle>
          <a:p>
            <a:fld id="{10EC21D3-F4AF-4CFE-9D24-35A745AE4454}" type="slidenum">
              <a:rPr lang="en-US" altLang="vi-VN"/>
              <a:pPr/>
              <a:t>‹#›</a:t>
            </a:fld>
            <a:endParaRPr lang="en-US" altLang="vi-VN"/>
          </a:p>
        </p:txBody>
      </p:sp>
    </p:spTree>
    <p:extLst>
      <p:ext uri="{BB962C8B-B14F-4D97-AF65-F5344CB8AC3E}">
        <p14:creationId xmlns:p14="http://schemas.microsoft.com/office/powerpoint/2010/main" val="3041141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fld id="{27B4828E-4B76-4866-9A37-6490E1512A3F}" type="slidenum">
              <a:rPr lang="en-US" altLang="vi-VN"/>
              <a:pPr/>
              <a:t>‹#›</a:t>
            </a:fld>
            <a:endParaRPr lang="en-US" altLang="vi-VN"/>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1150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fld id="{59E6A5E0-EC34-46B1-88DA-CB935FEBB632}" type="slidenum">
              <a:rPr lang="en-US" altLang="vi-VN"/>
              <a:pPr/>
              <a:t>‹#›</a:t>
            </a:fld>
            <a:endParaRPr lang="en-US" altLang="vi-VN"/>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76702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fld id="{31CDCBEA-818F-446E-9E63-E9D763E45C61}" type="slidenum">
              <a:rPr lang="en-US" altLang="vi-VN"/>
              <a:pPr/>
              <a:t>‹#›</a:t>
            </a:fld>
            <a:endParaRPr lang="en-US" altLang="vi-VN"/>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58114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fld id="{B54B1565-772F-40C2-AB71-CED2ED05E534}" type="slidenum">
              <a:rPr lang="en-US" altLang="vi-VN"/>
              <a:pPr/>
              <a:t>‹#›</a:t>
            </a:fld>
            <a:endParaRPr lang="en-US" altLang="vi-VN"/>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79330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fld id="{A31705E7-83AF-42DB-92A7-97F9895F42B8}" type="slidenum">
              <a:rPr lang="en-US" altLang="vi-VN"/>
              <a:pPr/>
              <a:t>‹#›</a:t>
            </a:fld>
            <a:endParaRPr lang="en-US" altLang="vi-VN"/>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0196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fld id="{EB1BC6BE-AD8F-475B-B66C-7248318C837E}" type="slidenum">
              <a:rPr lang="en-US" altLang="vi-VN"/>
              <a:pPr/>
              <a:t>‹#›</a:t>
            </a:fld>
            <a:endParaRPr lang="en-US" altLang="vi-VN"/>
          </a:p>
        </p:txBody>
      </p:sp>
    </p:spTree>
    <p:extLst>
      <p:ext uri="{BB962C8B-B14F-4D97-AF65-F5344CB8AC3E}">
        <p14:creationId xmlns:p14="http://schemas.microsoft.com/office/powerpoint/2010/main" val="225220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fld id="{745A0041-FB1C-4915-88DD-8CBA4553859C}" type="slidenum">
              <a:rPr lang="en-US" altLang="vi-VN"/>
              <a:pPr/>
              <a:t>‹#›</a:t>
            </a:fld>
            <a:endParaRPr lang="en-US" altLang="vi-VN"/>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87615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fld id="{C9863B82-B89D-4D02-80D7-F379E9A8CB07}" type="slidenum">
              <a:rPr lang="en-US" altLang="vi-VN"/>
              <a:pPr/>
              <a:t>‹#›</a:t>
            </a:fld>
            <a:endParaRPr lang="en-US" altLang="vi-VN"/>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1977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fld id="{CCE3360A-4AAE-4D24-9B69-179A3B0A981F}" type="slidenum">
              <a:rPr lang="en-US" altLang="vi-VN"/>
              <a:pPr/>
              <a:t>‹#›</a:t>
            </a:fld>
            <a:endParaRPr lang="en-US" altLang="vi-VN"/>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12013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fld id="{A4FB5A6A-7F5B-412F-9DAA-5A98B09D19D0}" type="slidenum">
              <a:rPr lang="en-US" altLang="vi-VN"/>
              <a:pPr/>
              <a:t>‹#›</a:t>
            </a:fld>
            <a:endParaRPr lang="en-US" altLang="vi-VN"/>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94943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fld id="{935E7E98-AF6E-453F-BF07-D979D059A877}" type="slidenum">
              <a:rPr lang="en-US" altLang="vi-VN"/>
              <a:pPr/>
              <a:t>‹#›</a:t>
            </a:fld>
            <a:endParaRPr lang="en-US" altLang="vi-VN"/>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059058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1970" name="Rectangle 1026"/>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211971" name="Rectangle 102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5E0A8D4-0576-4A0D-8CA1-BB101D13C36F}" type="slidenum">
              <a:rPr lang="en-US" altLang="vi-VN"/>
              <a:pPr/>
              <a:t>‹#›</a:t>
            </a:fld>
            <a:endParaRPr lang="en-US" altLang="vi-VN"/>
          </a:p>
        </p:txBody>
      </p:sp>
    </p:spTree>
    <p:extLst>
      <p:ext uri="{BB962C8B-B14F-4D97-AF65-F5344CB8AC3E}">
        <p14:creationId xmlns:p14="http://schemas.microsoft.com/office/powerpoint/2010/main" val="619808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055EE5A-52AD-4EB4-B26F-FA90A7436196}" type="slidenum">
              <a:rPr lang="en-US" altLang="vi-VN"/>
              <a:pPr/>
              <a:t>‹#›</a:t>
            </a:fld>
            <a:endParaRPr lang="en-US" altLang="vi-VN"/>
          </a:p>
        </p:txBody>
      </p:sp>
    </p:spTree>
    <p:extLst>
      <p:ext uri="{BB962C8B-B14F-4D97-AF65-F5344CB8AC3E}">
        <p14:creationId xmlns:p14="http://schemas.microsoft.com/office/powerpoint/2010/main" val="1609228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86B81B-65DB-467A-A6DE-47D1BF341010}" type="slidenum">
              <a:rPr lang="en-US" altLang="vi-VN"/>
              <a:pPr/>
              <a:t>‹#›</a:t>
            </a:fld>
            <a:endParaRPr lang="en-US" altLang="vi-VN"/>
          </a:p>
        </p:txBody>
      </p:sp>
    </p:spTree>
    <p:extLst>
      <p:ext uri="{BB962C8B-B14F-4D97-AF65-F5344CB8AC3E}">
        <p14:creationId xmlns:p14="http://schemas.microsoft.com/office/powerpoint/2010/main" val="31571093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DFE22F5-EAE3-441F-9C3F-E7C903140564}" type="slidenum">
              <a:rPr lang="en-US" altLang="vi-VN"/>
              <a:pPr/>
              <a:t>‹#›</a:t>
            </a:fld>
            <a:endParaRPr lang="en-US" altLang="vi-VN"/>
          </a:p>
        </p:txBody>
      </p:sp>
    </p:spTree>
    <p:extLst>
      <p:ext uri="{BB962C8B-B14F-4D97-AF65-F5344CB8AC3E}">
        <p14:creationId xmlns:p14="http://schemas.microsoft.com/office/powerpoint/2010/main" val="38556579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768272B-115E-4350-944E-ACDCD358CFB9}" type="slidenum">
              <a:rPr lang="en-US" altLang="vi-VN"/>
              <a:pPr/>
              <a:t>‹#›</a:t>
            </a:fld>
            <a:endParaRPr lang="en-US" altLang="vi-VN"/>
          </a:p>
        </p:txBody>
      </p:sp>
    </p:spTree>
    <p:extLst>
      <p:ext uri="{BB962C8B-B14F-4D97-AF65-F5344CB8AC3E}">
        <p14:creationId xmlns:p14="http://schemas.microsoft.com/office/powerpoint/2010/main" val="3237263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fld id="{DD114DD8-C08B-493D-93EA-66B0324B75EA}" type="slidenum">
              <a:rPr lang="en-US" altLang="vi-VN"/>
              <a:pPr/>
              <a:t>‹#›</a:t>
            </a:fld>
            <a:endParaRPr lang="en-US" altLang="vi-VN"/>
          </a:p>
        </p:txBody>
      </p:sp>
    </p:spTree>
    <p:extLst>
      <p:ext uri="{BB962C8B-B14F-4D97-AF65-F5344CB8AC3E}">
        <p14:creationId xmlns:p14="http://schemas.microsoft.com/office/powerpoint/2010/main" val="34888484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8523330-D355-40F2-B3AB-D2685D2F3364}" type="slidenum">
              <a:rPr lang="en-US" altLang="vi-VN"/>
              <a:pPr/>
              <a:t>‹#›</a:t>
            </a:fld>
            <a:endParaRPr lang="en-US" altLang="vi-VN"/>
          </a:p>
        </p:txBody>
      </p:sp>
    </p:spTree>
    <p:extLst>
      <p:ext uri="{BB962C8B-B14F-4D97-AF65-F5344CB8AC3E}">
        <p14:creationId xmlns:p14="http://schemas.microsoft.com/office/powerpoint/2010/main" val="42516515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F918C17-A5F4-482A-BB70-EA5448DBFEF9}" type="slidenum">
              <a:rPr lang="en-US" altLang="vi-VN"/>
              <a:pPr/>
              <a:t>‹#›</a:t>
            </a:fld>
            <a:endParaRPr lang="en-US" altLang="vi-VN"/>
          </a:p>
        </p:txBody>
      </p:sp>
    </p:spTree>
    <p:extLst>
      <p:ext uri="{BB962C8B-B14F-4D97-AF65-F5344CB8AC3E}">
        <p14:creationId xmlns:p14="http://schemas.microsoft.com/office/powerpoint/2010/main" val="28539917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79B3B94-DE08-4254-AD80-0EFB9A8F16B5}" type="slidenum">
              <a:rPr lang="en-US" altLang="vi-VN"/>
              <a:pPr/>
              <a:t>‹#›</a:t>
            </a:fld>
            <a:endParaRPr lang="en-US" altLang="vi-VN"/>
          </a:p>
        </p:txBody>
      </p:sp>
    </p:spTree>
    <p:extLst>
      <p:ext uri="{BB962C8B-B14F-4D97-AF65-F5344CB8AC3E}">
        <p14:creationId xmlns:p14="http://schemas.microsoft.com/office/powerpoint/2010/main" val="11521322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E0139C6-D9E6-4F03-AF0F-311C0D2449DB}" type="slidenum">
              <a:rPr lang="en-US" altLang="vi-VN"/>
              <a:pPr/>
              <a:t>‹#›</a:t>
            </a:fld>
            <a:endParaRPr lang="en-US" altLang="vi-VN"/>
          </a:p>
        </p:txBody>
      </p:sp>
    </p:spTree>
    <p:extLst>
      <p:ext uri="{BB962C8B-B14F-4D97-AF65-F5344CB8AC3E}">
        <p14:creationId xmlns:p14="http://schemas.microsoft.com/office/powerpoint/2010/main" val="2108944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8B44DE3-973B-421B-9F85-EA62DD98C650}" type="slidenum">
              <a:rPr lang="en-US" altLang="vi-VN"/>
              <a:pPr/>
              <a:t>‹#›</a:t>
            </a:fld>
            <a:endParaRPr lang="en-US" altLang="vi-VN"/>
          </a:p>
        </p:txBody>
      </p:sp>
    </p:spTree>
    <p:extLst>
      <p:ext uri="{BB962C8B-B14F-4D97-AF65-F5344CB8AC3E}">
        <p14:creationId xmlns:p14="http://schemas.microsoft.com/office/powerpoint/2010/main" val="35058974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C4F1963-DCD7-49B3-9B32-763EC8F9DCD8}" type="slidenum">
              <a:rPr lang="en-US" altLang="vi-VN"/>
              <a:pPr/>
              <a:t>‹#›</a:t>
            </a:fld>
            <a:endParaRPr lang="en-US" altLang="vi-VN"/>
          </a:p>
        </p:txBody>
      </p:sp>
    </p:spTree>
    <p:extLst>
      <p:ext uri="{BB962C8B-B14F-4D97-AF65-F5344CB8AC3E}">
        <p14:creationId xmlns:p14="http://schemas.microsoft.com/office/powerpoint/2010/main" val="3492484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1000" y="457200"/>
            <a:ext cx="8397875" cy="5562600"/>
            <a:chOff x="240" y="288"/>
            <a:chExt cx="5290" cy="3504"/>
          </a:xfrm>
        </p:grpSpPr>
        <p:sp>
          <p:nvSpPr>
            <p:cNvPr id="5" name="Rectangle 1027"/>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a:defRPr/>
              </a:pPr>
              <a:endParaRPr lang="en-US" sz="2400">
                <a:latin typeface="Times New Roman" pitchFamily="18" charset="0"/>
              </a:endParaRPr>
            </a:p>
          </p:txBody>
        </p:sp>
        <p:sp>
          <p:nvSpPr>
            <p:cNvPr id="6" name="Rectangle 1028"/>
            <p:cNvSpPr>
              <a:spLocks noChangeArrowheads="1"/>
            </p:cNvSpPr>
            <p:nvPr/>
          </p:nvSpPr>
          <p:spPr bwMode="auto">
            <a:xfrm>
              <a:off x="285" y="336"/>
              <a:ext cx="5184" cy="3408"/>
            </a:xfrm>
            <a:prstGeom prst="rect">
              <a:avLst/>
            </a:prstGeom>
            <a:noFill/>
            <a:ln w="9525">
              <a:solidFill>
                <a:schemeClr val="folHlink"/>
              </a:solidFill>
              <a:miter lim="800000"/>
              <a:headEnd/>
              <a:tailEnd/>
            </a:ln>
          </p:spPr>
          <p:txBody>
            <a:bodyPr wrap="none" anchor="ctr"/>
            <a:lstStyle/>
            <a:p>
              <a:pPr algn="ctr">
                <a:defRPr/>
              </a:pPr>
              <a:endParaRPr lang="en-US" sz="2400">
                <a:latin typeface="Times New Roman" pitchFamily="18" charset="0"/>
              </a:endParaRPr>
            </a:p>
          </p:txBody>
        </p:sp>
        <p:sp>
          <p:nvSpPr>
            <p:cNvPr id="7" name="Line 1029"/>
            <p:cNvSpPr>
              <a:spLocks noChangeShapeType="1"/>
            </p:cNvSpPr>
            <p:nvPr/>
          </p:nvSpPr>
          <p:spPr bwMode="auto">
            <a:xfrm>
              <a:off x="576" y="2256"/>
              <a:ext cx="4608" cy="0"/>
            </a:xfrm>
            <a:prstGeom prst="line">
              <a:avLst/>
            </a:prstGeom>
            <a:noFill/>
            <a:ln w="19050">
              <a:solidFill>
                <a:schemeClr val="accent2"/>
              </a:solidFill>
              <a:round/>
              <a:headEnd/>
              <a:tailEnd/>
            </a:ln>
          </p:spPr>
          <p:txBody>
            <a:bodyPr wrap="none" anchor="ctr"/>
            <a:lstStyle/>
            <a:p>
              <a:pPr>
                <a:defRPr/>
              </a:pPr>
              <a:endParaRPr lang="en-US"/>
            </a:p>
          </p:txBody>
        </p:sp>
      </p:grpSp>
      <p:sp>
        <p:nvSpPr>
          <p:cNvPr id="215046" name="Rectangle 1030"/>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215047" name="Rectangle 1031"/>
          <p:cNvSpPr>
            <a:spLocks noGrp="1" noChangeArrowheads="1"/>
          </p:cNvSpPr>
          <p:nvPr>
            <p:ph type="subTitle" idx="1"/>
          </p:nvPr>
        </p:nvSpPr>
        <p:spPr>
          <a:xfrm>
            <a:off x="1371600" y="3733800"/>
            <a:ext cx="6400800" cy="1873250"/>
          </a:xfrm>
        </p:spPr>
        <p:txBody>
          <a:bodyPr/>
          <a:lstStyle>
            <a:lvl1pPr marL="0" indent="0" algn="ctr">
              <a:buFont typeface="Wingdings" pitchFamily="-112" charset="2"/>
              <a:buNone/>
              <a:defRPr sz="3000"/>
            </a:lvl1pPr>
          </a:lstStyle>
          <a:p>
            <a:r>
              <a:rPr lang="en-US"/>
              <a:t>Click to edit Master subtitle style</a:t>
            </a:r>
          </a:p>
        </p:txBody>
      </p:sp>
      <p:sp>
        <p:nvSpPr>
          <p:cNvPr id="8" name="Rectangle 1032"/>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1033"/>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34"/>
          <p:cNvSpPr>
            <a:spLocks noGrp="1" noChangeArrowheads="1"/>
          </p:cNvSpPr>
          <p:nvPr>
            <p:ph type="sldNum" sz="quarter" idx="12"/>
          </p:nvPr>
        </p:nvSpPr>
        <p:spPr>
          <a:xfrm>
            <a:off x="6788150" y="6257925"/>
            <a:ext cx="1905000" cy="457200"/>
          </a:xfrm>
        </p:spPr>
        <p:txBody>
          <a:bodyPr/>
          <a:lstStyle>
            <a:lvl1pPr>
              <a:defRPr/>
            </a:lvl1pPr>
          </a:lstStyle>
          <a:p>
            <a:fld id="{4C0AA6B2-1F4E-4868-BF09-B73D73DD7500}" type="slidenum">
              <a:rPr lang="en-US" altLang="vi-VN"/>
              <a:pPr/>
              <a:t>‹#›</a:t>
            </a:fld>
            <a:endParaRPr lang="en-US" altLang="vi-VN"/>
          </a:p>
        </p:txBody>
      </p:sp>
    </p:spTree>
    <p:extLst>
      <p:ext uri="{BB962C8B-B14F-4D97-AF65-F5344CB8AC3E}">
        <p14:creationId xmlns:p14="http://schemas.microsoft.com/office/powerpoint/2010/main" val="336485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87E046DC-20EB-4A15-AAFD-EC1B5BFCC442}" type="slidenum">
              <a:rPr lang="en-US" altLang="vi-VN"/>
              <a:pPr/>
              <a:t>‹#›</a:t>
            </a:fld>
            <a:endParaRPr lang="en-US" altLang="vi-VN"/>
          </a:p>
        </p:txBody>
      </p:sp>
    </p:spTree>
    <p:extLst>
      <p:ext uri="{BB962C8B-B14F-4D97-AF65-F5344CB8AC3E}">
        <p14:creationId xmlns:p14="http://schemas.microsoft.com/office/powerpoint/2010/main" val="13926521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1B94F85B-E8ED-41E6-B4DD-0D76C71E21B3}" type="slidenum">
              <a:rPr lang="en-US" altLang="vi-VN"/>
              <a:pPr/>
              <a:t>‹#›</a:t>
            </a:fld>
            <a:endParaRPr lang="en-US" altLang="vi-VN"/>
          </a:p>
        </p:txBody>
      </p:sp>
    </p:spTree>
    <p:extLst>
      <p:ext uri="{BB962C8B-B14F-4D97-AF65-F5344CB8AC3E}">
        <p14:creationId xmlns:p14="http://schemas.microsoft.com/office/powerpoint/2010/main" val="19004462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E0714D8F-6713-44EF-B215-B2160B6CA9A9}" type="slidenum">
              <a:rPr lang="en-US" altLang="vi-VN"/>
              <a:pPr/>
              <a:t>‹#›</a:t>
            </a:fld>
            <a:endParaRPr lang="en-US" altLang="vi-VN"/>
          </a:p>
        </p:txBody>
      </p:sp>
    </p:spTree>
    <p:extLst>
      <p:ext uri="{BB962C8B-B14F-4D97-AF65-F5344CB8AC3E}">
        <p14:creationId xmlns:p14="http://schemas.microsoft.com/office/powerpoint/2010/main" val="3878500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fld id="{8EBF10BD-8D4B-4CB6-899F-D9F090C6A37F}" type="slidenum">
              <a:rPr lang="en-US" altLang="vi-VN"/>
              <a:pPr/>
              <a:t>‹#›</a:t>
            </a:fld>
            <a:endParaRPr lang="en-US" altLang="vi-VN"/>
          </a:p>
        </p:txBody>
      </p:sp>
    </p:spTree>
    <p:extLst>
      <p:ext uri="{BB962C8B-B14F-4D97-AF65-F5344CB8AC3E}">
        <p14:creationId xmlns:p14="http://schemas.microsoft.com/office/powerpoint/2010/main" val="23957223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fld id="{3632CC98-C953-46FF-BE8C-01161F810F72}" type="slidenum">
              <a:rPr lang="en-US" altLang="vi-VN"/>
              <a:pPr/>
              <a:t>‹#›</a:t>
            </a:fld>
            <a:endParaRPr lang="en-US" altLang="vi-VN"/>
          </a:p>
        </p:txBody>
      </p:sp>
    </p:spTree>
    <p:extLst>
      <p:ext uri="{BB962C8B-B14F-4D97-AF65-F5344CB8AC3E}">
        <p14:creationId xmlns:p14="http://schemas.microsoft.com/office/powerpoint/2010/main" val="1693655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fld id="{B9B578C9-C29B-45C8-97AC-D8DBE9420660}" type="slidenum">
              <a:rPr lang="en-US" altLang="vi-VN"/>
              <a:pPr/>
              <a:t>‹#›</a:t>
            </a:fld>
            <a:endParaRPr lang="en-US" altLang="vi-VN"/>
          </a:p>
        </p:txBody>
      </p:sp>
    </p:spTree>
    <p:extLst>
      <p:ext uri="{BB962C8B-B14F-4D97-AF65-F5344CB8AC3E}">
        <p14:creationId xmlns:p14="http://schemas.microsoft.com/office/powerpoint/2010/main" val="9876526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fld id="{6B2A65FC-960C-4F83-AADD-6CB1EE9CC70F}" type="slidenum">
              <a:rPr lang="en-US" altLang="vi-VN"/>
              <a:pPr/>
              <a:t>‹#›</a:t>
            </a:fld>
            <a:endParaRPr lang="en-US" altLang="vi-VN"/>
          </a:p>
        </p:txBody>
      </p:sp>
    </p:spTree>
    <p:extLst>
      <p:ext uri="{BB962C8B-B14F-4D97-AF65-F5344CB8AC3E}">
        <p14:creationId xmlns:p14="http://schemas.microsoft.com/office/powerpoint/2010/main" val="2606929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AE97A013-3EBE-4949-B147-4CED214F79C0}" type="slidenum">
              <a:rPr lang="en-US" altLang="vi-VN"/>
              <a:pPr/>
              <a:t>‹#›</a:t>
            </a:fld>
            <a:endParaRPr lang="en-US" altLang="vi-VN"/>
          </a:p>
        </p:txBody>
      </p:sp>
    </p:spTree>
    <p:extLst>
      <p:ext uri="{BB962C8B-B14F-4D97-AF65-F5344CB8AC3E}">
        <p14:creationId xmlns:p14="http://schemas.microsoft.com/office/powerpoint/2010/main" val="34664893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4DD3C586-806B-419F-B412-8A49D4E4F047}" type="slidenum">
              <a:rPr lang="en-US" altLang="vi-VN"/>
              <a:pPr/>
              <a:t>‹#›</a:t>
            </a:fld>
            <a:endParaRPr lang="en-US" altLang="vi-VN"/>
          </a:p>
        </p:txBody>
      </p:sp>
    </p:spTree>
    <p:extLst>
      <p:ext uri="{BB962C8B-B14F-4D97-AF65-F5344CB8AC3E}">
        <p14:creationId xmlns:p14="http://schemas.microsoft.com/office/powerpoint/2010/main" val="18763063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60A1E7A0-8E96-407A-A98F-69957552A462}" type="slidenum">
              <a:rPr lang="en-US" altLang="vi-VN"/>
              <a:pPr/>
              <a:t>‹#›</a:t>
            </a:fld>
            <a:endParaRPr lang="en-US" altLang="vi-VN"/>
          </a:p>
        </p:txBody>
      </p:sp>
    </p:spTree>
    <p:extLst>
      <p:ext uri="{BB962C8B-B14F-4D97-AF65-F5344CB8AC3E}">
        <p14:creationId xmlns:p14="http://schemas.microsoft.com/office/powerpoint/2010/main" val="27973154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70C9CF5D-09AB-4CE6-B9F2-1727044822C1}" type="slidenum">
              <a:rPr lang="en-US" altLang="vi-VN"/>
              <a:pPr/>
              <a:t>‹#›</a:t>
            </a:fld>
            <a:endParaRPr lang="en-US" altLang="vi-VN"/>
          </a:p>
        </p:txBody>
      </p:sp>
    </p:spTree>
    <p:extLst>
      <p:ext uri="{BB962C8B-B14F-4D97-AF65-F5344CB8AC3E}">
        <p14:creationId xmlns:p14="http://schemas.microsoft.com/office/powerpoint/2010/main" val="27165769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18"/>
          <p:cNvSpPr>
            <a:spLocks noGrp="1" noChangeArrowheads="1"/>
          </p:cNvSpPr>
          <p:nvPr>
            <p:ph type="sldNum" sz="quarter" idx="10"/>
          </p:nvPr>
        </p:nvSpPr>
        <p:spPr/>
        <p:txBody>
          <a:bodyPr/>
          <a:lstStyle>
            <a:lvl1pPr>
              <a:defRPr/>
            </a:lvl1pPr>
          </a:lstStyle>
          <a:p>
            <a:fld id="{8783BDF3-35EE-4118-AB4F-648EDBFFBA3E}" type="slidenum">
              <a:rPr lang="en-US" altLang="vi-VN"/>
              <a:pPr/>
              <a:t>‹#›</a:t>
            </a:fld>
            <a:endParaRPr lang="en-US" altLang="vi-VN"/>
          </a:p>
        </p:txBody>
      </p:sp>
      <p:sp>
        <p:nvSpPr>
          <p:cNvPr id="4" name="Rectangle 219"/>
          <p:cNvSpPr>
            <a:spLocks noGrp="1" noChangeArrowheads="1"/>
          </p:cNvSpPr>
          <p:nvPr>
            <p:ph type="dt" sz="half" idx="11"/>
          </p:nvPr>
        </p:nvSpPr>
        <p:spPr/>
        <p:txBody>
          <a:bodyPr/>
          <a:lstStyle>
            <a:lvl1pPr>
              <a:defRPr>
                <a:ea typeface="Arial" charset="0"/>
                <a:cs typeface="Arial" charset="0"/>
              </a:defRPr>
            </a:lvl1pPr>
          </a:lstStyle>
          <a:p>
            <a:pPr>
              <a:defRPr/>
            </a:pPr>
            <a:endParaRPr lang="en-US"/>
          </a:p>
        </p:txBody>
      </p:sp>
      <p:sp>
        <p:nvSpPr>
          <p:cNvPr id="5" name="Rectangle 220"/>
          <p:cNvSpPr>
            <a:spLocks noGrp="1" noChangeArrowheads="1"/>
          </p:cNvSpPr>
          <p:nvPr>
            <p:ph type="ftr" sz="quarter" idx="12"/>
          </p:nvPr>
        </p:nvSpPr>
        <p:spPr/>
        <p:txBody>
          <a:bodyPr/>
          <a:lstStyle>
            <a:lvl1pPr algn="l">
              <a:defRPr>
                <a:ea typeface="Arial" charset="0"/>
                <a:cs typeface="Arial" charset="0"/>
              </a:defRPr>
            </a:lvl1pPr>
          </a:lstStyle>
          <a:p>
            <a:pPr>
              <a:defRPr/>
            </a:pPr>
            <a:endParaRPr lang="en-US"/>
          </a:p>
        </p:txBody>
      </p:sp>
    </p:spTree>
    <p:extLst>
      <p:ext uri="{BB962C8B-B14F-4D97-AF65-F5344CB8AC3E}">
        <p14:creationId xmlns:p14="http://schemas.microsoft.com/office/powerpoint/2010/main" val="2837165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p:txBody>
          <a:bodyPr/>
          <a:lstStyle>
            <a:lvl1pPr>
              <a:defRPr/>
            </a:lvl1pPr>
          </a:lstStyle>
          <a:p>
            <a:fld id="{0EE25977-9867-4A50-B0EC-81C18DF52A9A}" type="slidenum">
              <a:rPr lang="en-US" altLang="vi-VN"/>
              <a:pPr/>
              <a:t>‹#›</a:t>
            </a:fld>
            <a:endParaRPr lang="en-US" altLang="vi-VN"/>
          </a:p>
        </p:txBody>
      </p:sp>
      <p:sp>
        <p:nvSpPr>
          <p:cNvPr id="3" name="Rectangle 219"/>
          <p:cNvSpPr>
            <a:spLocks noGrp="1" noChangeArrowheads="1"/>
          </p:cNvSpPr>
          <p:nvPr>
            <p:ph type="dt" sz="half" idx="11"/>
          </p:nvPr>
        </p:nvSpPr>
        <p:spPr/>
        <p:txBody>
          <a:bodyPr/>
          <a:lstStyle>
            <a:lvl1pPr>
              <a:defRPr>
                <a:ea typeface="Arial" charset="0"/>
                <a:cs typeface="Arial" charset="0"/>
              </a:defRPr>
            </a:lvl1pPr>
          </a:lstStyle>
          <a:p>
            <a:pPr>
              <a:defRPr/>
            </a:pPr>
            <a:endParaRPr lang="en-US"/>
          </a:p>
        </p:txBody>
      </p:sp>
      <p:sp>
        <p:nvSpPr>
          <p:cNvPr id="4" name="Rectangle 220"/>
          <p:cNvSpPr>
            <a:spLocks noGrp="1" noChangeArrowheads="1"/>
          </p:cNvSpPr>
          <p:nvPr>
            <p:ph type="ftr" sz="quarter" idx="12"/>
          </p:nvPr>
        </p:nvSpPr>
        <p:spPr/>
        <p:txBody>
          <a:bodyPr/>
          <a:lstStyle>
            <a:lvl1pPr algn="l">
              <a:defRPr>
                <a:ea typeface="Arial" charset="0"/>
                <a:cs typeface="Arial" charset="0"/>
              </a:defRPr>
            </a:lvl1pPr>
          </a:lstStyle>
          <a:p>
            <a:pPr>
              <a:defRPr/>
            </a:pPr>
            <a:endParaRPr lang="en-US"/>
          </a:p>
        </p:txBody>
      </p:sp>
    </p:spTree>
    <p:extLst>
      <p:ext uri="{BB962C8B-B14F-4D97-AF65-F5344CB8AC3E}">
        <p14:creationId xmlns:p14="http://schemas.microsoft.com/office/powerpoint/2010/main" val="2635913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3AA0453-519A-477B-81A2-C08B46F46FC4}" type="slidenum">
              <a:rPr lang="en-US" altLang="vi-VN"/>
              <a:pPr/>
              <a:t>‹#›</a:t>
            </a:fld>
            <a:endParaRPr lang="en-US" altLang="vi-VN"/>
          </a:p>
        </p:txBody>
      </p:sp>
    </p:spTree>
    <p:extLst>
      <p:ext uri="{BB962C8B-B14F-4D97-AF65-F5344CB8AC3E}">
        <p14:creationId xmlns:p14="http://schemas.microsoft.com/office/powerpoint/2010/main" val="1105934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fld id="{762D793E-AF12-4285-8112-C9A60C114195}" type="slidenum">
              <a:rPr lang="en-US" altLang="vi-VN"/>
              <a:pPr/>
              <a:t>‹#›</a:t>
            </a:fld>
            <a:endParaRPr lang="en-US" altLang="vi-VN"/>
          </a:p>
        </p:txBody>
      </p:sp>
    </p:spTree>
    <p:extLst>
      <p:ext uri="{BB962C8B-B14F-4D97-AF65-F5344CB8AC3E}">
        <p14:creationId xmlns:p14="http://schemas.microsoft.com/office/powerpoint/2010/main" val="8436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4DBEB88-6E9C-4805-BDAF-D4C476E1C2C8}" type="slidenum">
              <a:rPr lang="en-US" altLang="vi-VN"/>
              <a:pPr/>
              <a:t>‹#›</a:t>
            </a:fld>
            <a:endParaRPr lang="en-US" altLang="vi-VN"/>
          </a:p>
        </p:txBody>
      </p:sp>
    </p:spTree>
    <p:extLst>
      <p:ext uri="{BB962C8B-B14F-4D97-AF65-F5344CB8AC3E}">
        <p14:creationId xmlns:p14="http://schemas.microsoft.com/office/powerpoint/2010/main" val="37584085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A72E7F-E1C5-4D6B-9316-6FC2539665FD}" type="slidenum">
              <a:rPr lang="en-US" altLang="vi-VN"/>
              <a:pPr/>
              <a:t>‹#›</a:t>
            </a:fld>
            <a:endParaRPr lang="en-US" altLang="vi-VN"/>
          </a:p>
        </p:txBody>
      </p:sp>
    </p:spTree>
    <p:extLst>
      <p:ext uri="{BB962C8B-B14F-4D97-AF65-F5344CB8AC3E}">
        <p14:creationId xmlns:p14="http://schemas.microsoft.com/office/powerpoint/2010/main" val="19836591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E78C438-3FFB-4870-A100-3425328A59C1}" type="slidenum">
              <a:rPr lang="en-US" altLang="vi-VN"/>
              <a:pPr/>
              <a:t>‹#›</a:t>
            </a:fld>
            <a:endParaRPr lang="en-US" altLang="vi-VN"/>
          </a:p>
        </p:txBody>
      </p:sp>
    </p:spTree>
    <p:extLst>
      <p:ext uri="{BB962C8B-B14F-4D97-AF65-F5344CB8AC3E}">
        <p14:creationId xmlns:p14="http://schemas.microsoft.com/office/powerpoint/2010/main" val="17381119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FFE9BA8-B215-4FD1-A63B-DD96801EC98E}" type="slidenum">
              <a:rPr lang="en-US" altLang="vi-VN"/>
              <a:pPr/>
              <a:t>‹#›</a:t>
            </a:fld>
            <a:endParaRPr lang="en-US" altLang="vi-VN"/>
          </a:p>
        </p:txBody>
      </p:sp>
    </p:spTree>
    <p:extLst>
      <p:ext uri="{BB962C8B-B14F-4D97-AF65-F5344CB8AC3E}">
        <p14:creationId xmlns:p14="http://schemas.microsoft.com/office/powerpoint/2010/main" val="13548237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D1C0194-9FCF-4AF6-AD9B-49A1E7E756ED}" type="slidenum">
              <a:rPr lang="en-US" altLang="vi-VN"/>
              <a:pPr/>
              <a:t>‹#›</a:t>
            </a:fld>
            <a:endParaRPr lang="en-US" altLang="vi-VN"/>
          </a:p>
        </p:txBody>
      </p:sp>
    </p:spTree>
    <p:extLst>
      <p:ext uri="{BB962C8B-B14F-4D97-AF65-F5344CB8AC3E}">
        <p14:creationId xmlns:p14="http://schemas.microsoft.com/office/powerpoint/2010/main" val="42640270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D9514FE-373B-4E77-A513-35590FCA0DDA}" type="slidenum">
              <a:rPr lang="en-US" altLang="vi-VN"/>
              <a:pPr/>
              <a:t>‹#›</a:t>
            </a:fld>
            <a:endParaRPr lang="en-US" altLang="vi-VN"/>
          </a:p>
        </p:txBody>
      </p:sp>
    </p:spTree>
    <p:extLst>
      <p:ext uri="{BB962C8B-B14F-4D97-AF65-F5344CB8AC3E}">
        <p14:creationId xmlns:p14="http://schemas.microsoft.com/office/powerpoint/2010/main" val="29760784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365D13B-03ED-41A1-AF45-D7F6E83466E9}" type="slidenum">
              <a:rPr lang="en-US" altLang="vi-VN"/>
              <a:pPr/>
              <a:t>‹#›</a:t>
            </a:fld>
            <a:endParaRPr lang="en-US" altLang="vi-VN"/>
          </a:p>
        </p:txBody>
      </p:sp>
    </p:spTree>
    <p:extLst>
      <p:ext uri="{BB962C8B-B14F-4D97-AF65-F5344CB8AC3E}">
        <p14:creationId xmlns:p14="http://schemas.microsoft.com/office/powerpoint/2010/main" val="31868339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9E2470-05E8-416A-8BEB-DDF2C5547A00}" type="slidenum">
              <a:rPr lang="en-US" altLang="vi-VN"/>
              <a:pPr/>
              <a:t>‹#›</a:t>
            </a:fld>
            <a:endParaRPr lang="en-US" altLang="vi-VN"/>
          </a:p>
        </p:txBody>
      </p:sp>
    </p:spTree>
    <p:extLst>
      <p:ext uri="{BB962C8B-B14F-4D97-AF65-F5344CB8AC3E}">
        <p14:creationId xmlns:p14="http://schemas.microsoft.com/office/powerpoint/2010/main" val="4990062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970FC89-64F1-4D30-9E9E-29CD0E016B3D}" type="slidenum">
              <a:rPr lang="en-US" altLang="vi-VN"/>
              <a:pPr/>
              <a:t>‹#›</a:t>
            </a:fld>
            <a:endParaRPr lang="en-US" altLang="vi-VN"/>
          </a:p>
        </p:txBody>
      </p:sp>
    </p:spTree>
    <p:extLst>
      <p:ext uri="{BB962C8B-B14F-4D97-AF65-F5344CB8AC3E}">
        <p14:creationId xmlns:p14="http://schemas.microsoft.com/office/powerpoint/2010/main" val="28389372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892C54-1309-416E-8E22-597FE99E3507}" type="slidenum">
              <a:rPr lang="en-US" altLang="vi-VN"/>
              <a:pPr/>
              <a:t>‹#›</a:t>
            </a:fld>
            <a:endParaRPr lang="en-US" altLang="vi-VN"/>
          </a:p>
        </p:txBody>
      </p:sp>
    </p:spTree>
    <p:extLst>
      <p:ext uri="{BB962C8B-B14F-4D97-AF65-F5344CB8AC3E}">
        <p14:creationId xmlns:p14="http://schemas.microsoft.com/office/powerpoint/2010/main" val="1840248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fld id="{7BA2DA0E-3FD2-47E5-B264-637BC0D96EFE}" type="slidenum">
              <a:rPr lang="en-US" altLang="vi-VN"/>
              <a:pPr/>
              <a:t>‹#›</a:t>
            </a:fld>
            <a:endParaRPr lang="en-US" altLang="vi-VN"/>
          </a:p>
        </p:txBody>
      </p:sp>
    </p:spTree>
    <p:extLst>
      <p:ext uri="{BB962C8B-B14F-4D97-AF65-F5344CB8AC3E}">
        <p14:creationId xmlns:p14="http://schemas.microsoft.com/office/powerpoint/2010/main" val="3703599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2906A9C-ACD9-4C77-9F07-5F820D3BDADC}" type="slidenum">
              <a:rPr lang="en-US" altLang="vi-VN"/>
              <a:pPr/>
              <a:t>‹#›</a:t>
            </a:fld>
            <a:endParaRPr lang="en-US" altLang="vi-VN"/>
          </a:p>
        </p:txBody>
      </p:sp>
    </p:spTree>
    <p:extLst>
      <p:ext uri="{BB962C8B-B14F-4D97-AF65-F5344CB8AC3E}">
        <p14:creationId xmlns:p14="http://schemas.microsoft.com/office/powerpoint/2010/main" val="6234901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2397818-1E40-4C66-896C-D3F98BC3EE3F}" type="slidenum">
              <a:rPr lang="en-US" altLang="vi-VN"/>
              <a:pPr/>
              <a:t>‹#›</a:t>
            </a:fld>
            <a:endParaRPr lang="en-US" altLang="vi-VN"/>
          </a:p>
        </p:txBody>
      </p:sp>
    </p:spTree>
    <p:extLst>
      <p:ext uri="{BB962C8B-B14F-4D97-AF65-F5344CB8AC3E}">
        <p14:creationId xmlns:p14="http://schemas.microsoft.com/office/powerpoint/2010/main" val="14921407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03C5E10-3B95-4868-966B-1893DD694E8C}" type="slidenum">
              <a:rPr lang="en-US" altLang="vi-VN"/>
              <a:pPr/>
              <a:t>‹#›</a:t>
            </a:fld>
            <a:endParaRPr lang="en-US" altLang="vi-VN"/>
          </a:p>
        </p:txBody>
      </p:sp>
    </p:spTree>
    <p:extLst>
      <p:ext uri="{BB962C8B-B14F-4D97-AF65-F5344CB8AC3E}">
        <p14:creationId xmlns:p14="http://schemas.microsoft.com/office/powerpoint/2010/main" val="26554097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8B8F652-6938-4635-8F4F-B767A25575AA}" type="slidenum">
              <a:rPr lang="en-US" altLang="vi-VN"/>
              <a:pPr/>
              <a:t>‹#›</a:t>
            </a:fld>
            <a:endParaRPr lang="en-US" altLang="vi-VN"/>
          </a:p>
        </p:txBody>
      </p:sp>
    </p:spTree>
    <p:extLst>
      <p:ext uri="{BB962C8B-B14F-4D97-AF65-F5344CB8AC3E}">
        <p14:creationId xmlns:p14="http://schemas.microsoft.com/office/powerpoint/2010/main" val="37761457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8DA01A2-BC00-4BBF-8CE2-C23DC550266F}" type="slidenum">
              <a:rPr lang="en-US" altLang="vi-VN"/>
              <a:pPr/>
              <a:t>‹#›</a:t>
            </a:fld>
            <a:endParaRPr lang="en-US" altLang="vi-VN"/>
          </a:p>
        </p:txBody>
      </p:sp>
    </p:spTree>
    <p:extLst>
      <p:ext uri="{BB962C8B-B14F-4D97-AF65-F5344CB8AC3E}">
        <p14:creationId xmlns:p14="http://schemas.microsoft.com/office/powerpoint/2010/main" val="26348884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700BF79-28B7-476C-95FF-7D9A2F3DDA6D}" type="slidenum">
              <a:rPr lang="en-US" altLang="vi-VN"/>
              <a:pPr/>
              <a:t>‹#›</a:t>
            </a:fld>
            <a:endParaRPr lang="en-US" altLang="vi-VN"/>
          </a:p>
        </p:txBody>
      </p:sp>
    </p:spTree>
    <p:extLst>
      <p:ext uri="{BB962C8B-B14F-4D97-AF65-F5344CB8AC3E}">
        <p14:creationId xmlns:p14="http://schemas.microsoft.com/office/powerpoint/2010/main" val="37602816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92A4CBA-A842-4C12-8972-F6105B67C84A}" type="slidenum">
              <a:rPr lang="en-US" altLang="vi-VN"/>
              <a:pPr/>
              <a:t>‹#›</a:t>
            </a:fld>
            <a:endParaRPr lang="en-US" altLang="vi-VN"/>
          </a:p>
        </p:txBody>
      </p:sp>
    </p:spTree>
    <p:extLst>
      <p:ext uri="{BB962C8B-B14F-4D97-AF65-F5344CB8AC3E}">
        <p14:creationId xmlns:p14="http://schemas.microsoft.com/office/powerpoint/2010/main" val="39145173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54C974-FB39-4E3D-BEB4-3CA466CFD612}" type="slidenum">
              <a:rPr lang="en-US" altLang="vi-VN"/>
              <a:pPr/>
              <a:t>‹#›</a:t>
            </a:fld>
            <a:endParaRPr lang="en-US" altLang="vi-VN"/>
          </a:p>
        </p:txBody>
      </p:sp>
    </p:spTree>
    <p:extLst>
      <p:ext uri="{BB962C8B-B14F-4D97-AF65-F5344CB8AC3E}">
        <p14:creationId xmlns:p14="http://schemas.microsoft.com/office/powerpoint/2010/main" val="19663910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2B24066-EAF8-4F74-840C-13857F5DA461}" type="slidenum">
              <a:rPr lang="en-US" altLang="vi-VN"/>
              <a:pPr/>
              <a:t>‹#›</a:t>
            </a:fld>
            <a:endParaRPr lang="en-US" altLang="vi-VN"/>
          </a:p>
        </p:txBody>
      </p:sp>
    </p:spTree>
    <p:extLst>
      <p:ext uri="{BB962C8B-B14F-4D97-AF65-F5344CB8AC3E}">
        <p14:creationId xmlns:p14="http://schemas.microsoft.com/office/powerpoint/2010/main" val="20694365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063423-29EC-48CC-AD7C-00EFD951BD5D}" type="slidenum">
              <a:rPr lang="en-US" altLang="vi-VN"/>
              <a:pPr/>
              <a:t>‹#›</a:t>
            </a:fld>
            <a:endParaRPr lang="en-US" altLang="vi-VN"/>
          </a:p>
        </p:txBody>
      </p:sp>
    </p:spTree>
    <p:extLst>
      <p:ext uri="{BB962C8B-B14F-4D97-AF65-F5344CB8AC3E}">
        <p14:creationId xmlns:p14="http://schemas.microsoft.com/office/powerpoint/2010/main" val="1250975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fld id="{4C7F1980-4259-4B98-93CE-1C7140613FE7}" type="slidenum">
              <a:rPr lang="en-US" altLang="vi-VN"/>
              <a:pPr/>
              <a:t>‹#›</a:t>
            </a:fld>
            <a:endParaRPr lang="en-US" altLang="vi-VN"/>
          </a:p>
        </p:txBody>
      </p:sp>
    </p:spTree>
    <p:extLst>
      <p:ext uri="{BB962C8B-B14F-4D97-AF65-F5344CB8AC3E}">
        <p14:creationId xmlns:p14="http://schemas.microsoft.com/office/powerpoint/2010/main" val="42047197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AA3ACCB-A257-45F6-A064-70C0643DEABF}" type="slidenum">
              <a:rPr lang="en-US" altLang="vi-VN"/>
              <a:pPr/>
              <a:t>‹#›</a:t>
            </a:fld>
            <a:endParaRPr lang="en-US" altLang="vi-VN"/>
          </a:p>
        </p:txBody>
      </p:sp>
    </p:spTree>
    <p:extLst>
      <p:ext uri="{BB962C8B-B14F-4D97-AF65-F5344CB8AC3E}">
        <p14:creationId xmlns:p14="http://schemas.microsoft.com/office/powerpoint/2010/main" val="33256271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9833" name="Rectangle 41"/>
          <p:cNvSpPr>
            <a:spLocks noGrp="1" noChangeArrowheads="1"/>
          </p:cNvSpPr>
          <p:nvPr>
            <p:ph type="ctrTitle"/>
          </p:nvPr>
        </p:nvSpPr>
        <p:spPr>
          <a:xfrm>
            <a:off x="395288" y="4076700"/>
            <a:ext cx="8428037" cy="1054100"/>
          </a:xfrm>
        </p:spPr>
        <p:txBody>
          <a:bodyPr/>
          <a:lstStyle>
            <a:lvl1pPr algn="ctr">
              <a:defRPr sz="4800"/>
            </a:lvl1pPr>
          </a:lstStyle>
          <a:p>
            <a:r>
              <a:rPr lang="en-US"/>
              <a:t>Click to edit Master title style</a:t>
            </a:r>
          </a:p>
        </p:txBody>
      </p:sp>
      <p:sp>
        <p:nvSpPr>
          <p:cNvPr id="289834" name="Rectangle 42"/>
          <p:cNvSpPr>
            <a:spLocks noGrp="1" noChangeArrowheads="1"/>
          </p:cNvSpPr>
          <p:nvPr>
            <p:ph type="subTitle" idx="1"/>
          </p:nvPr>
        </p:nvSpPr>
        <p:spPr>
          <a:xfrm>
            <a:off x="398463" y="5084763"/>
            <a:ext cx="8424862" cy="817562"/>
          </a:xfrm>
        </p:spPr>
        <p:txBody>
          <a:bodyPr/>
          <a:lstStyle>
            <a:lvl1pPr marL="0" indent="0" algn="ctr">
              <a:buFont typeface="Wingdings" pitchFamily="2" charset="2"/>
              <a:buNone/>
              <a:defRPr sz="3600"/>
            </a:lvl1pPr>
          </a:lstStyle>
          <a:p>
            <a:r>
              <a:rPr lang="en-US"/>
              <a:t>Click to edit Master subtitle style</a:t>
            </a:r>
          </a:p>
        </p:txBody>
      </p:sp>
      <p:sp>
        <p:nvSpPr>
          <p:cNvPr id="4" name="Rectangle 53"/>
          <p:cNvSpPr>
            <a:spLocks noGrp="1" noChangeArrowheads="1"/>
          </p:cNvSpPr>
          <p:nvPr>
            <p:ph type="dt" sz="quarter"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4"/>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55"/>
          <p:cNvSpPr>
            <a:spLocks noGrp="1" noChangeArrowheads="1"/>
          </p:cNvSpPr>
          <p:nvPr>
            <p:ph type="sldNum" sz="quarter" idx="12"/>
          </p:nvPr>
        </p:nvSpPr>
        <p:spPr/>
        <p:txBody>
          <a:bodyPr/>
          <a:lstStyle>
            <a:lvl1pPr>
              <a:defRPr/>
            </a:lvl1pPr>
          </a:lstStyle>
          <a:p>
            <a:fld id="{2C6057A0-F605-4C87-9DF6-E6858E311D04}" type="slidenum">
              <a:rPr lang="en-US" altLang="vi-VN"/>
              <a:pPr/>
              <a:t>‹#›</a:t>
            </a:fld>
            <a:endParaRPr lang="en-US" altLang="vi-VN"/>
          </a:p>
        </p:txBody>
      </p:sp>
    </p:spTree>
    <p:extLst>
      <p:ext uri="{BB962C8B-B14F-4D97-AF65-F5344CB8AC3E}">
        <p14:creationId xmlns:p14="http://schemas.microsoft.com/office/powerpoint/2010/main" val="193421908"/>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80"/>
          <p:cNvSpPr>
            <a:spLocks noGrp="1" noChangeArrowheads="1"/>
          </p:cNvSpPr>
          <p:nvPr>
            <p:ph type="sldNum" sz="quarter" idx="12"/>
          </p:nvPr>
        </p:nvSpPr>
        <p:spPr/>
        <p:txBody>
          <a:bodyPr/>
          <a:lstStyle>
            <a:lvl1pPr>
              <a:defRPr/>
            </a:lvl1pPr>
          </a:lstStyle>
          <a:p>
            <a:fld id="{CA87AE77-5417-43EF-A444-B0E4C7F3F866}" type="slidenum">
              <a:rPr lang="en-US" altLang="vi-VN"/>
              <a:pPr/>
              <a:t>‹#›</a:t>
            </a:fld>
            <a:endParaRPr lang="en-US" altLang="vi-VN"/>
          </a:p>
        </p:txBody>
      </p:sp>
    </p:spTree>
    <p:extLst>
      <p:ext uri="{BB962C8B-B14F-4D97-AF65-F5344CB8AC3E}">
        <p14:creationId xmlns:p14="http://schemas.microsoft.com/office/powerpoint/2010/main" val="27024618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80"/>
          <p:cNvSpPr>
            <a:spLocks noGrp="1" noChangeArrowheads="1"/>
          </p:cNvSpPr>
          <p:nvPr>
            <p:ph type="sldNum" sz="quarter" idx="12"/>
          </p:nvPr>
        </p:nvSpPr>
        <p:spPr/>
        <p:txBody>
          <a:bodyPr/>
          <a:lstStyle>
            <a:lvl1pPr>
              <a:defRPr/>
            </a:lvl1pPr>
          </a:lstStyle>
          <a:p>
            <a:fld id="{0311F94D-5253-45B7-8F98-02D2F834F3BC}" type="slidenum">
              <a:rPr lang="en-US" altLang="vi-VN"/>
              <a:pPr/>
              <a:t>‹#›</a:t>
            </a:fld>
            <a:endParaRPr lang="en-US" altLang="vi-VN"/>
          </a:p>
        </p:txBody>
      </p:sp>
    </p:spTree>
    <p:extLst>
      <p:ext uri="{BB962C8B-B14F-4D97-AF65-F5344CB8AC3E}">
        <p14:creationId xmlns:p14="http://schemas.microsoft.com/office/powerpoint/2010/main" val="11303946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484313"/>
            <a:ext cx="4208463"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4713" y="1484313"/>
            <a:ext cx="4208462"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80"/>
          <p:cNvSpPr>
            <a:spLocks noGrp="1" noChangeArrowheads="1"/>
          </p:cNvSpPr>
          <p:nvPr>
            <p:ph type="sldNum" sz="quarter" idx="12"/>
          </p:nvPr>
        </p:nvSpPr>
        <p:spPr/>
        <p:txBody>
          <a:bodyPr/>
          <a:lstStyle>
            <a:lvl1pPr>
              <a:defRPr/>
            </a:lvl1pPr>
          </a:lstStyle>
          <a:p>
            <a:fld id="{B286EFF4-1CF1-4CF5-956F-084CC17E9F96}" type="slidenum">
              <a:rPr lang="en-US" altLang="vi-VN"/>
              <a:pPr/>
              <a:t>‹#›</a:t>
            </a:fld>
            <a:endParaRPr lang="en-US" altLang="vi-VN"/>
          </a:p>
        </p:txBody>
      </p:sp>
    </p:spTree>
    <p:extLst>
      <p:ext uri="{BB962C8B-B14F-4D97-AF65-F5344CB8AC3E}">
        <p14:creationId xmlns:p14="http://schemas.microsoft.com/office/powerpoint/2010/main" val="40597079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8"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9" name="Rectangle 80"/>
          <p:cNvSpPr>
            <a:spLocks noGrp="1" noChangeArrowheads="1"/>
          </p:cNvSpPr>
          <p:nvPr>
            <p:ph type="sldNum" sz="quarter" idx="12"/>
          </p:nvPr>
        </p:nvSpPr>
        <p:spPr/>
        <p:txBody>
          <a:bodyPr/>
          <a:lstStyle>
            <a:lvl1pPr>
              <a:defRPr/>
            </a:lvl1pPr>
          </a:lstStyle>
          <a:p>
            <a:fld id="{44DC1060-2234-46DB-8209-EFF8418E6A28}" type="slidenum">
              <a:rPr lang="en-US" altLang="vi-VN"/>
              <a:pPr/>
              <a:t>‹#›</a:t>
            </a:fld>
            <a:endParaRPr lang="en-US" altLang="vi-VN"/>
          </a:p>
        </p:txBody>
      </p:sp>
    </p:spTree>
    <p:extLst>
      <p:ext uri="{BB962C8B-B14F-4D97-AF65-F5344CB8AC3E}">
        <p14:creationId xmlns:p14="http://schemas.microsoft.com/office/powerpoint/2010/main" val="30855139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4"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5" name="Rectangle 80"/>
          <p:cNvSpPr>
            <a:spLocks noGrp="1" noChangeArrowheads="1"/>
          </p:cNvSpPr>
          <p:nvPr>
            <p:ph type="sldNum" sz="quarter" idx="12"/>
          </p:nvPr>
        </p:nvSpPr>
        <p:spPr/>
        <p:txBody>
          <a:bodyPr/>
          <a:lstStyle>
            <a:lvl1pPr>
              <a:defRPr/>
            </a:lvl1pPr>
          </a:lstStyle>
          <a:p>
            <a:fld id="{B16EED39-A154-4C59-A7BB-B4AD2061ADFB}" type="slidenum">
              <a:rPr lang="en-US" altLang="vi-VN"/>
              <a:pPr/>
              <a:t>‹#›</a:t>
            </a:fld>
            <a:endParaRPr lang="en-US" altLang="vi-VN"/>
          </a:p>
        </p:txBody>
      </p:sp>
    </p:spTree>
    <p:extLst>
      <p:ext uri="{BB962C8B-B14F-4D97-AF65-F5344CB8AC3E}">
        <p14:creationId xmlns:p14="http://schemas.microsoft.com/office/powerpoint/2010/main" val="18819217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80"/>
          <p:cNvSpPr>
            <a:spLocks noGrp="1" noChangeArrowheads="1"/>
          </p:cNvSpPr>
          <p:nvPr>
            <p:ph type="sldNum" sz="quarter" idx="12"/>
          </p:nvPr>
        </p:nvSpPr>
        <p:spPr/>
        <p:txBody>
          <a:bodyPr/>
          <a:lstStyle>
            <a:lvl1pPr>
              <a:defRPr/>
            </a:lvl1pPr>
          </a:lstStyle>
          <a:p>
            <a:fld id="{EBDE9E85-9D33-441B-B388-D3FBC1DE551E}" type="slidenum">
              <a:rPr lang="en-US" altLang="vi-VN"/>
              <a:pPr/>
              <a:t>‹#›</a:t>
            </a:fld>
            <a:endParaRPr lang="en-US" altLang="vi-VN"/>
          </a:p>
        </p:txBody>
      </p:sp>
    </p:spTree>
    <p:extLst>
      <p:ext uri="{BB962C8B-B14F-4D97-AF65-F5344CB8AC3E}">
        <p14:creationId xmlns:p14="http://schemas.microsoft.com/office/powerpoint/2010/main" val="16017099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80"/>
          <p:cNvSpPr>
            <a:spLocks noGrp="1" noChangeArrowheads="1"/>
          </p:cNvSpPr>
          <p:nvPr>
            <p:ph type="sldNum" sz="quarter" idx="12"/>
          </p:nvPr>
        </p:nvSpPr>
        <p:spPr/>
        <p:txBody>
          <a:bodyPr/>
          <a:lstStyle>
            <a:lvl1pPr>
              <a:defRPr/>
            </a:lvl1pPr>
          </a:lstStyle>
          <a:p>
            <a:fld id="{E50EC0C0-75D3-4EC1-B38E-144AC94D2F9B}" type="slidenum">
              <a:rPr lang="en-US" altLang="vi-VN"/>
              <a:pPr/>
              <a:t>‹#›</a:t>
            </a:fld>
            <a:endParaRPr lang="en-US" altLang="vi-VN"/>
          </a:p>
        </p:txBody>
      </p:sp>
    </p:spTree>
    <p:extLst>
      <p:ext uri="{BB962C8B-B14F-4D97-AF65-F5344CB8AC3E}">
        <p14:creationId xmlns:p14="http://schemas.microsoft.com/office/powerpoint/2010/main" val="34935864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80"/>
          <p:cNvSpPr>
            <a:spLocks noGrp="1" noChangeArrowheads="1"/>
          </p:cNvSpPr>
          <p:nvPr>
            <p:ph type="sldNum" sz="quarter" idx="12"/>
          </p:nvPr>
        </p:nvSpPr>
        <p:spPr/>
        <p:txBody>
          <a:bodyPr/>
          <a:lstStyle>
            <a:lvl1pPr>
              <a:defRPr/>
            </a:lvl1pPr>
          </a:lstStyle>
          <a:p>
            <a:fld id="{8755E7E1-95D9-48ED-A592-A03BEB2386B3}" type="slidenum">
              <a:rPr lang="en-US" altLang="vi-VN"/>
              <a:pPr/>
              <a:t>‹#›</a:t>
            </a:fld>
            <a:endParaRPr lang="en-US" altLang="vi-VN"/>
          </a:p>
        </p:txBody>
      </p:sp>
    </p:spTree>
    <p:extLst>
      <p:ext uri="{BB962C8B-B14F-4D97-AF65-F5344CB8AC3E}">
        <p14:creationId xmlns:p14="http://schemas.microsoft.com/office/powerpoint/2010/main" val="2740715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fld id="{6993FADC-547B-4A2D-94D1-83B16D172297}" type="slidenum">
              <a:rPr lang="en-US" altLang="vi-VN"/>
              <a:pPr/>
              <a:t>‹#›</a:t>
            </a:fld>
            <a:endParaRPr lang="en-US" altLang="vi-VN"/>
          </a:p>
        </p:txBody>
      </p:sp>
    </p:spTree>
    <p:extLst>
      <p:ext uri="{BB962C8B-B14F-4D97-AF65-F5344CB8AC3E}">
        <p14:creationId xmlns:p14="http://schemas.microsoft.com/office/powerpoint/2010/main" val="29610309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80"/>
          <p:cNvSpPr>
            <a:spLocks noGrp="1" noChangeArrowheads="1"/>
          </p:cNvSpPr>
          <p:nvPr>
            <p:ph type="sldNum" sz="quarter" idx="12"/>
          </p:nvPr>
        </p:nvSpPr>
        <p:spPr/>
        <p:txBody>
          <a:bodyPr/>
          <a:lstStyle>
            <a:lvl1pPr>
              <a:defRPr/>
            </a:lvl1pPr>
          </a:lstStyle>
          <a:p>
            <a:fld id="{DB274FAA-D2A0-433E-A091-C6D4E78154F0}" type="slidenum">
              <a:rPr lang="en-US" altLang="vi-VN"/>
              <a:pPr/>
              <a:t>‹#›</a:t>
            </a:fld>
            <a:endParaRPr lang="en-US" altLang="vi-VN"/>
          </a:p>
        </p:txBody>
      </p:sp>
    </p:spTree>
    <p:extLst>
      <p:ext uri="{BB962C8B-B14F-4D97-AF65-F5344CB8AC3E}">
        <p14:creationId xmlns:p14="http://schemas.microsoft.com/office/powerpoint/2010/main" val="8006923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1638" y="260350"/>
            <a:ext cx="2141537" cy="6192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260350"/>
            <a:ext cx="6275388" cy="6192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80"/>
          <p:cNvSpPr>
            <a:spLocks noGrp="1" noChangeArrowheads="1"/>
          </p:cNvSpPr>
          <p:nvPr>
            <p:ph type="sldNum" sz="quarter" idx="12"/>
          </p:nvPr>
        </p:nvSpPr>
        <p:spPr/>
        <p:txBody>
          <a:bodyPr/>
          <a:lstStyle>
            <a:lvl1pPr>
              <a:defRPr/>
            </a:lvl1pPr>
          </a:lstStyle>
          <a:p>
            <a:fld id="{75388DA8-F665-4C4B-AF69-6803C6D160D8}" type="slidenum">
              <a:rPr lang="en-US" altLang="vi-VN"/>
              <a:pPr/>
              <a:t>‹#›</a:t>
            </a:fld>
            <a:endParaRPr lang="en-US" altLang="vi-VN"/>
          </a:p>
        </p:txBody>
      </p:sp>
    </p:spTree>
    <p:extLst>
      <p:ext uri="{BB962C8B-B14F-4D97-AF65-F5344CB8AC3E}">
        <p14:creationId xmlns:p14="http://schemas.microsoft.com/office/powerpoint/2010/main" val="33441269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7122" name="Rectangle 2"/>
          <p:cNvSpPr>
            <a:spLocks noGrp="1" noChangeArrowheads="1"/>
          </p:cNvSpPr>
          <p:nvPr>
            <p:ph type="ctrTitle"/>
          </p:nvPr>
        </p:nvSpPr>
        <p:spPr>
          <a:xfrm>
            <a:off x="395288" y="4076700"/>
            <a:ext cx="8428037" cy="1054100"/>
          </a:xfrm>
        </p:spPr>
        <p:txBody>
          <a:bodyPr/>
          <a:lstStyle>
            <a:lvl1pPr algn="ctr">
              <a:defRPr sz="4800"/>
            </a:lvl1pPr>
          </a:lstStyle>
          <a:p>
            <a:r>
              <a:rPr lang="en-US"/>
              <a:t>Click to edit Master title style</a:t>
            </a:r>
          </a:p>
        </p:txBody>
      </p:sp>
      <p:sp>
        <p:nvSpPr>
          <p:cNvPr id="517123" name="Rectangle 3"/>
          <p:cNvSpPr>
            <a:spLocks noGrp="1" noChangeArrowheads="1"/>
          </p:cNvSpPr>
          <p:nvPr>
            <p:ph type="subTitle" idx="1"/>
          </p:nvPr>
        </p:nvSpPr>
        <p:spPr>
          <a:xfrm>
            <a:off x="398463" y="5084763"/>
            <a:ext cx="8424862" cy="817562"/>
          </a:xfrm>
        </p:spPr>
        <p:txBody>
          <a:bodyPr/>
          <a:lstStyle>
            <a:lvl1pPr marL="0" indent="0" algn="ctr">
              <a:buFont typeface="Wingdings" pitchFamily="2" charset="2"/>
              <a:buNone/>
              <a:defRPr sz="3600"/>
            </a:lvl1pPr>
          </a:lstStyle>
          <a:p>
            <a:r>
              <a:rPr lang="en-US"/>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73A51ED-F9DB-4D02-AC95-78E04575C02C}" type="slidenum">
              <a:rPr lang="en-US" altLang="vi-VN"/>
              <a:pPr/>
              <a:t>‹#›</a:t>
            </a:fld>
            <a:endParaRPr lang="en-US" altLang="vi-VN"/>
          </a:p>
        </p:txBody>
      </p:sp>
    </p:spTree>
    <p:extLst>
      <p:ext uri="{BB962C8B-B14F-4D97-AF65-F5344CB8AC3E}">
        <p14:creationId xmlns:p14="http://schemas.microsoft.com/office/powerpoint/2010/main" val="1605079044"/>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3074FB2-0443-492A-B4AA-BCDBF0C18BDB}" type="slidenum">
              <a:rPr lang="en-US" altLang="vi-VN"/>
              <a:pPr/>
              <a:t>‹#›</a:t>
            </a:fld>
            <a:endParaRPr lang="en-US" altLang="vi-VN"/>
          </a:p>
        </p:txBody>
      </p:sp>
    </p:spTree>
    <p:extLst>
      <p:ext uri="{BB962C8B-B14F-4D97-AF65-F5344CB8AC3E}">
        <p14:creationId xmlns:p14="http://schemas.microsoft.com/office/powerpoint/2010/main" val="7142256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1F93427-A961-4BC0-BE86-27968304769E}" type="slidenum">
              <a:rPr lang="en-US" altLang="vi-VN"/>
              <a:pPr/>
              <a:t>‹#›</a:t>
            </a:fld>
            <a:endParaRPr lang="en-US" altLang="vi-VN"/>
          </a:p>
        </p:txBody>
      </p:sp>
    </p:spTree>
    <p:extLst>
      <p:ext uri="{BB962C8B-B14F-4D97-AF65-F5344CB8AC3E}">
        <p14:creationId xmlns:p14="http://schemas.microsoft.com/office/powerpoint/2010/main" val="1473244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484313"/>
            <a:ext cx="4208463"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4713" y="1484313"/>
            <a:ext cx="4208462"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D7B877B-82AD-4DF5-AC41-5E462A315B14}" type="slidenum">
              <a:rPr lang="en-US" altLang="vi-VN"/>
              <a:pPr/>
              <a:t>‹#›</a:t>
            </a:fld>
            <a:endParaRPr lang="en-US" altLang="vi-VN"/>
          </a:p>
        </p:txBody>
      </p:sp>
    </p:spTree>
    <p:extLst>
      <p:ext uri="{BB962C8B-B14F-4D97-AF65-F5344CB8AC3E}">
        <p14:creationId xmlns:p14="http://schemas.microsoft.com/office/powerpoint/2010/main" val="6484978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1EA0020-55FD-4D11-B986-A0BA599D4336}" type="slidenum">
              <a:rPr lang="en-US" altLang="vi-VN"/>
              <a:pPr/>
              <a:t>‹#›</a:t>
            </a:fld>
            <a:endParaRPr lang="en-US" altLang="vi-VN"/>
          </a:p>
        </p:txBody>
      </p:sp>
    </p:spTree>
    <p:extLst>
      <p:ext uri="{BB962C8B-B14F-4D97-AF65-F5344CB8AC3E}">
        <p14:creationId xmlns:p14="http://schemas.microsoft.com/office/powerpoint/2010/main" val="41747566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E867BF2-E744-4136-BD75-43BEFB242F1B}" type="slidenum">
              <a:rPr lang="en-US" altLang="vi-VN"/>
              <a:pPr/>
              <a:t>‹#›</a:t>
            </a:fld>
            <a:endParaRPr lang="en-US" altLang="vi-VN"/>
          </a:p>
        </p:txBody>
      </p:sp>
    </p:spTree>
    <p:extLst>
      <p:ext uri="{BB962C8B-B14F-4D97-AF65-F5344CB8AC3E}">
        <p14:creationId xmlns:p14="http://schemas.microsoft.com/office/powerpoint/2010/main" val="13185098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07F82AC-D079-4BD9-A94B-60EB203D87BE}" type="slidenum">
              <a:rPr lang="en-US" altLang="vi-VN"/>
              <a:pPr/>
              <a:t>‹#›</a:t>
            </a:fld>
            <a:endParaRPr lang="en-US" altLang="vi-VN"/>
          </a:p>
        </p:txBody>
      </p:sp>
    </p:spTree>
    <p:extLst>
      <p:ext uri="{BB962C8B-B14F-4D97-AF65-F5344CB8AC3E}">
        <p14:creationId xmlns:p14="http://schemas.microsoft.com/office/powerpoint/2010/main" val="732566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88A2BEC-836D-43BA-9E53-7E8F79FD2B0D}" type="slidenum">
              <a:rPr lang="en-US" altLang="vi-VN"/>
              <a:pPr/>
              <a:t>‹#›</a:t>
            </a:fld>
            <a:endParaRPr lang="en-US" altLang="vi-VN"/>
          </a:p>
        </p:txBody>
      </p:sp>
    </p:spTree>
    <p:extLst>
      <p:ext uri="{BB962C8B-B14F-4D97-AF65-F5344CB8AC3E}">
        <p14:creationId xmlns:p14="http://schemas.microsoft.com/office/powerpoint/2010/main" val="17670224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theme" Target="../theme/theme10.xml"/><Relationship Id="rId13" Type="http://schemas.openxmlformats.org/officeDocument/2006/relationships/image" Target="../media/image3.jpeg"/><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slideLayout" Target="../slideLayouts/slideLayout114.xml"/><Relationship Id="rId13" Type="http://schemas.openxmlformats.org/officeDocument/2006/relationships/theme" Target="../theme/theme11.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12.xml"/><Relationship Id="rId13" Type="http://schemas.openxmlformats.org/officeDocument/2006/relationships/image" Target="../media/image3.jpeg"/><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theme" Target="../theme/theme13.xml"/><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theme" Target="../theme/theme14.xml"/><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8.xml"/><Relationship Id="rId12" Type="http://schemas.openxmlformats.org/officeDocument/2006/relationships/slideLayout" Target="../slideLayouts/slideLayout159.xml"/><Relationship Id="rId13" Type="http://schemas.openxmlformats.org/officeDocument/2006/relationships/slideLayout" Target="../slideLayouts/slideLayout160.xml"/><Relationship Id="rId14" Type="http://schemas.openxmlformats.org/officeDocument/2006/relationships/theme" Target="../theme/theme15.xml"/><Relationship Id="rId1" Type="http://schemas.openxmlformats.org/officeDocument/2006/relationships/slideLayout" Target="../slideLayouts/slideLayout148.xml"/><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9" Type="http://schemas.openxmlformats.org/officeDocument/2006/relationships/slideLayout" Target="../slideLayouts/slideLayout156.xml"/><Relationship Id="rId10"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1.xml"/><Relationship Id="rId12" Type="http://schemas.openxmlformats.org/officeDocument/2006/relationships/theme" Target="../theme/theme16.xml"/><Relationship Id="rId1" Type="http://schemas.openxmlformats.org/officeDocument/2006/relationships/slideLayout" Target="../slideLayouts/slideLayout161.xml"/><Relationship Id="rId2" Type="http://schemas.openxmlformats.org/officeDocument/2006/relationships/slideLayout" Target="../slideLayouts/slideLayout162.xml"/><Relationship Id="rId3" Type="http://schemas.openxmlformats.org/officeDocument/2006/relationships/slideLayout" Target="../slideLayouts/slideLayout163.xml"/><Relationship Id="rId4" Type="http://schemas.openxmlformats.org/officeDocument/2006/relationships/slideLayout" Target="../slideLayouts/slideLayout164.xml"/><Relationship Id="rId5" Type="http://schemas.openxmlformats.org/officeDocument/2006/relationships/slideLayout" Target="../slideLayouts/slideLayout165.xml"/><Relationship Id="rId6" Type="http://schemas.openxmlformats.org/officeDocument/2006/relationships/slideLayout" Target="../slideLayouts/slideLayout166.xml"/><Relationship Id="rId7" Type="http://schemas.openxmlformats.org/officeDocument/2006/relationships/slideLayout" Target="../slideLayouts/slideLayout167.xml"/><Relationship Id="rId8" Type="http://schemas.openxmlformats.org/officeDocument/2006/relationships/slideLayout" Target="../slideLayouts/slideLayout168.xml"/><Relationship Id="rId9" Type="http://schemas.openxmlformats.org/officeDocument/2006/relationships/slideLayout" Target="../slideLayouts/slideLayout169.xml"/><Relationship Id="rId10" Type="http://schemas.openxmlformats.org/officeDocument/2006/relationships/slideLayout" Target="../slideLayouts/slideLayout170.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2.xml"/><Relationship Id="rId12" Type="http://schemas.openxmlformats.org/officeDocument/2006/relationships/slideLayout" Target="../slideLayouts/slideLayout183.xml"/><Relationship Id="rId13" Type="http://schemas.openxmlformats.org/officeDocument/2006/relationships/theme" Target="../theme/theme17.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 Id="rId9" Type="http://schemas.openxmlformats.org/officeDocument/2006/relationships/slideLayout" Target="../slideLayouts/slideLayout180.xml"/><Relationship Id="rId10" Type="http://schemas.openxmlformats.org/officeDocument/2006/relationships/slideLayout" Target="../slideLayouts/slideLayout181.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4.xml"/><Relationship Id="rId12" Type="http://schemas.openxmlformats.org/officeDocument/2006/relationships/theme" Target="../theme/theme18.xml"/><Relationship Id="rId1" Type="http://schemas.openxmlformats.org/officeDocument/2006/relationships/slideLayout" Target="../slideLayouts/slideLayout184.xml"/><Relationship Id="rId2" Type="http://schemas.openxmlformats.org/officeDocument/2006/relationships/slideLayout" Target="../slideLayouts/slideLayout185.xml"/><Relationship Id="rId3" Type="http://schemas.openxmlformats.org/officeDocument/2006/relationships/slideLayout" Target="../slideLayouts/slideLayout186.xml"/><Relationship Id="rId4" Type="http://schemas.openxmlformats.org/officeDocument/2006/relationships/slideLayout" Target="../slideLayouts/slideLayout187.xml"/><Relationship Id="rId5" Type="http://schemas.openxmlformats.org/officeDocument/2006/relationships/slideLayout" Target="../slideLayouts/slideLayout188.xml"/><Relationship Id="rId6" Type="http://schemas.openxmlformats.org/officeDocument/2006/relationships/slideLayout" Target="../slideLayouts/slideLayout189.xml"/><Relationship Id="rId7" Type="http://schemas.openxmlformats.org/officeDocument/2006/relationships/slideLayout" Target="../slideLayouts/slideLayout190.xml"/><Relationship Id="rId8" Type="http://schemas.openxmlformats.org/officeDocument/2006/relationships/slideLayout" Target="../slideLayouts/slideLayout191.xml"/><Relationship Id="rId9" Type="http://schemas.openxmlformats.org/officeDocument/2006/relationships/slideLayout" Target="../slideLayouts/slideLayout192.xml"/><Relationship Id="rId10" Type="http://schemas.openxmlformats.org/officeDocument/2006/relationships/slideLayout" Target="../slideLayouts/slideLayout19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3" Type="http://schemas.openxmlformats.org/officeDocument/2006/relationships/image" Target="../media/image1.jpe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4" Type="http://schemas.openxmlformats.org/officeDocument/2006/relationships/image" Target="../media/image2.png"/><Relationship Id="rId1" Type="http://schemas.openxmlformats.org/officeDocument/2006/relationships/slideLayout" Target="../slideLayouts/slideLayout57.xml"/><Relationship Id="rId2"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7.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8.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theme" Target="../theme/theme9.xml"/><Relationship Id="rId13" Type="http://schemas.openxmlformats.org/officeDocument/2006/relationships/image" Target="../media/image3.jpeg"/><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smtClean="0"/>
              <a:t>Click to edit Master title style</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028" name="AutoShape 4"/>
          <p:cNvSpPr>
            <a:spLocks noChangeArrowheads="1"/>
          </p:cNvSpPr>
          <p:nvPr/>
        </p:nvSpPr>
        <p:spPr bwMode="auto">
          <a:xfrm>
            <a:off x="609600" y="1566863"/>
            <a:ext cx="7958138"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en-US"/>
          </a:p>
        </p:txBody>
      </p:sp>
      <p:sp>
        <p:nvSpPr>
          <p:cNvPr id="1029" name="Line 5"/>
          <p:cNvSpPr>
            <a:spLocks noChangeShapeType="1"/>
          </p:cNvSpPr>
          <p:nvPr/>
        </p:nvSpPr>
        <p:spPr bwMode="auto">
          <a:xfrm flipV="1">
            <a:off x="609600" y="6172200"/>
            <a:ext cx="7924800" cy="0"/>
          </a:xfrm>
          <a:prstGeom prst="line">
            <a:avLst/>
          </a:prstGeom>
          <a:noFill/>
          <a:ln w="3175">
            <a:solidFill>
              <a:schemeClr val="accent2"/>
            </a:solidFill>
            <a:round/>
            <a:headEnd/>
            <a:tailEnd/>
          </a:ln>
        </p:spPr>
        <p:txBody>
          <a:bodyPr/>
          <a:lstStyle/>
          <a:p>
            <a:pPr>
              <a:defRPr/>
            </a:pPr>
            <a:endParaRPr lang="en-US"/>
          </a:p>
        </p:txBody>
      </p:sp>
      <p:sp>
        <p:nvSpPr>
          <p:cNvPr id="109574"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ea typeface="Arial" pitchFamily="-112" charset="0"/>
                <a:cs typeface="Arial" pitchFamily="-112" charset="0"/>
              </a:defRPr>
            </a:lvl1pPr>
          </a:lstStyle>
          <a:p>
            <a:pPr>
              <a:defRPr/>
            </a:pPr>
            <a:endParaRPr lang="en-US"/>
          </a:p>
        </p:txBody>
      </p:sp>
      <p:sp>
        <p:nvSpPr>
          <p:cNvPr id="109575"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n-lt"/>
                <a:ea typeface="Arial" pitchFamily="-112" charset="0"/>
                <a:cs typeface="Arial" pitchFamily="-112" charset="0"/>
              </a:defRPr>
            </a:lvl1pPr>
          </a:lstStyle>
          <a:p>
            <a:pPr>
              <a:defRPr/>
            </a:pPr>
            <a:endParaRPr lang="en-US"/>
          </a:p>
        </p:txBody>
      </p:sp>
      <p:sp>
        <p:nvSpPr>
          <p:cNvPr id="109576"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panose="020B0604030504040204" pitchFamily="34" charset="0"/>
              </a:defRPr>
            </a:lvl1pPr>
          </a:lstStyle>
          <a:p>
            <a:fld id="{2E7D9DEC-29E4-4E4F-A87F-17B5636F1B62}"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6379" r:id="rId1"/>
    <p:sldLayoutId id="2147486272" r:id="rId2"/>
    <p:sldLayoutId id="2147486273" r:id="rId3"/>
    <p:sldLayoutId id="2147486274" r:id="rId4"/>
    <p:sldLayoutId id="2147486275" r:id="rId5"/>
    <p:sldLayoutId id="2147486276" r:id="rId6"/>
    <p:sldLayoutId id="2147486277" r:id="rId7"/>
    <p:sldLayoutId id="2147486278" r:id="rId8"/>
    <p:sldLayoutId id="2147486279" r:id="rId9"/>
    <p:sldLayoutId id="2147486280" r:id="rId10"/>
    <p:sldLayoutId id="2147486281" r:id="rId11"/>
    <p:sldLayoutId id="2147486282" r:id="rId12"/>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ＭＳ Ｐゴシック" charset="0"/>
          <a:cs typeface="+mj-cs"/>
        </a:defRPr>
      </a:lvl1pPr>
      <a:lvl2pPr algn="l" rtl="0" eaLnBrk="0" fontAlgn="base" hangingPunct="0">
        <a:spcBef>
          <a:spcPct val="0"/>
        </a:spcBef>
        <a:spcAft>
          <a:spcPct val="0"/>
        </a:spcAft>
        <a:defRPr sz="3800">
          <a:solidFill>
            <a:schemeClr val="tx2"/>
          </a:solidFill>
          <a:latin typeface="Verdana" pitchFamily="-112" charset="0"/>
          <a:ea typeface="ＭＳ Ｐゴシック" charset="0"/>
          <a:cs typeface="Arial" pitchFamily="-112" charset="0"/>
        </a:defRPr>
      </a:lvl2pPr>
      <a:lvl3pPr algn="l" rtl="0" eaLnBrk="0" fontAlgn="base" hangingPunct="0">
        <a:spcBef>
          <a:spcPct val="0"/>
        </a:spcBef>
        <a:spcAft>
          <a:spcPct val="0"/>
        </a:spcAft>
        <a:defRPr sz="3800">
          <a:solidFill>
            <a:schemeClr val="tx2"/>
          </a:solidFill>
          <a:latin typeface="Verdana" pitchFamily="-112" charset="0"/>
          <a:ea typeface="ＭＳ Ｐゴシック" charset="0"/>
          <a:cs typeface="Arial" pitchFamily="-112" charset="0"/>
        </a:defRPr>
      </a:lvl3pPr>
      <a:lvl4pPr algn="l" rtl="0" eaLnBrk="0" fontAlgn="base" hangingPunct="0">
        <a:spcBef>
          <a:spcPct val="0"/>
        </a:spcBef>
        <a:spcAft>
          <a:spcPct val="0"/>
        </a:spcAft>
        <a:defRPr sz="3800">
          <a:solidFill>
            <a:schemeClr val="tx2"/>
          </a:solidFill>
          <a:latin typeface="Verdana" pitchFamily="-112" charset="0"/>
          <a:ea typeface="ＭＳ Ｐゴシック" charset="0"/>
          <a:cs typeface="Arial" pitchFamily="-112" charset="0"/>
        </a:defRPr>
      </a:lvl4pPr>
      <a:lvl5pPr algn="l" rtl="0" eaLnBrk="0" fontAlgn="base" hangingPunct="0">
        <a:spcBef>
          <a:spcPct val="0"/>
        </a:spcBef>
        <a:spcAft>
          <a:spcPct val="0"/>
        </a:spcAft>
        <a:defRPr sz="3800">
          <a:solidFill>
            <a:schemeClr val="tx2"/>
          </a:solidFill>
          <a:latin typeface="Verdana" pitchFamily="-112" charset="0"/>
          <a:ea typeface="ＭＳ Ｐゴシック" charset="0"/>
          <a:cs typeface="Arial" pitchFamily="-112" charset="0"/>
        </a:defRPr>
      </a:lvl5pPr>
      <a:lvl6pPr marL="457200" algn="l" rtl="0" fontAlgn="base">
        <a:spcBef>
          <a:spcPct val="0"/>
        </a:spcBef>
        <a:spcAft>
          <a:spcPct val="0"/>
        </a:spcAft>
        <a:defRPr sz="3800">
          <a:solidFill>
            <a:schemeClr val="tx2"/>
          </a:solidFill>
          <a:latin typeface="Verdana" pitchFamily="-112" charset="0"/>
          <a:ea typeface="Arial" pitchFamily="-112" charset="0"/>
          <a:cs typeface="Arial" pitchFamily="-112" charset="0"/>
        </a:defRPr>
      </a:lvl6pPr>
      <a:lvl7pPr marL="914400" algn="l" rtl="0" fontAlgn="base">
        <a:spcBef>
          <a:spcPct val="0"/>
        </a:spcBef>
        <a:spcAft>
          <a:spcPct val="0"/>
        </a:spcAft>
        <a:defRPr sz="3800">
          <a:solidFill>
            <a:schemeClr val="tx2"/>
          </a:solidFill>
          <a:latin typeface="Verdana" pitchFamily="-112" charset="0"/>
          <a:ea typeface="Arial" pitchFamily="-112" charset="0"/>
          <a:cs typeface="Arial" pitchFamily="-112" charset="0"/>
        </a:defRPr>
      </a:lvl7pPr>
      <a:lvl8pPr marL="1371600" algn="l" rtl="0" fontAlgn="base">
        <a:spcBef>
          <a:spcPct val="0"/>
        </a:spcBef>
        <a:spcAft>
          <a:spcPct val="0"/>
        </a:spcAft>
        <a:defRPr sz="3800">
          <a:solidFill>
            <a:schemeClr val="tx2"/>
          </a:solidFill>
          <a:latin typeface="Verdana" pitchFamily="-112" charset="0"/>
          <a:ea typeface="Arial" pitchFamily="-112" charset="0"/>
          <a:cs typeface="Arial" pitchFamily="-112" charset="0"/>
        </a:defRPr>
      </a:lvl8pPr>
      <a:lvl9pPr marL="1828800" algn="l" rtl="0" fontAlgn="base">
        <a:spcBef>
          <a:spcPct val="0"/>
        </a:spcBef>
        <a:spcAft>
          <a:spcPct val="0"/>
        </a:spcAft>
        <a:defRPr sz="3800">
          <a:solidFill>
            <a:schemeClr val="tx2"/>
          </a:solidFill>
          <a:latin typeface="Verdana" pitchFamily="-112" charset="0"/>
          <a:ea typeface="Arial" pitchFamily="-112" charset="0"/>
          <a:cs typeface="Arial" pitchFamily="-112" charset="0"/>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sz="3000">
          <a:solidFill>
            <a:schemeClr val="tx1"/>
          </a:solidFill>
          <a:latin typeface="+mn-lt"/>
          <a:ea typeface="ＭＳ Ｐゴシック" charset="0"/>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sz="2600">
          <a:solidFill>
            <a:schemeClr val="tx1"/>
          </a:solidFill>
          <a:latin typeface="+mn-lt"/>
          <a:ea typeface="+mn-ea"/>
          <a:cs typeface="+mn-cs"/>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sz="2300">
          <a:solidFill>
            <a:schemeClr val="tx1"/>
          </a:solidFill>
          <a:latin typeface="+mn-lt"/>
          <a:ea typeface="+mn-ea"/>
          <a:cs typeface="+mn-cs"/>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sz="2000">
          <a:solidFill>
            <a:schemeClr val="tx1"/>
          </a:solidFill>
          <a:latin typeface="+mn-lt"/>
          <a:ea typeface="+mn-ea"/>
          <a:cs typeface="+mn-cs"/>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mn-lt"/>
          <a:ea typeface="+mn-ea"/>
          <a:cs typeface="+mn-cs"/>
        </a:defRPr>
      </a:lvl5pPr>
      <a:lvl6pPr marL="25511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mn-ea"/>
          <a:cs typeface="+mn-cs"/>
        </a:defRPr>
      </a:lvl6pPr>
      <a:lvl7pPr marL="30083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mn-ea"/>
          <a:cs typeface="+mn-cs"/>
        </a:defRPr>
      </a:lvl7pPr>
      <a:lvl8pPr marL="34655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mn-ea"/>
          <a:cs typeface="+mn-cs"/>
        </a:defRPr>
      </a:lvl8pPr>
      <a:lvl9pPr marL="3922713" indent="-398463" algn="l" rtl="0" fontAlgn="base">
        <a:spcBef>
          <a:spcPct val="25000"/>
        </a:spcBef>
        <a:spcAft>
          <a:spcPct val="0"/>
        </a:spcAft>
        <a:buClr>
          <a:schemeClr val="accent2"/>
        </a:buClr>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323850" y="260350"/>
            <a:ext cx="85693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smtClean="0"/>
              <a:t>Click to edit Master title style</a:t>
            </a:r>
          </a:p>
        </p:txBody>
      </p:sp>
      <p:sp>
        <p:nvSpPr>
          <p:cNvPr id="10243" name="Rectangle 3"/>
          <p:cNvSpPr>
            <a:spLocks noGrp="1" noChangeArrowheads="1"/>
          </p:cNvSpPr>
          <p:nvPr>
            <p:ph type="body" idx="1"/>
          </p:nvPr>
        </p:nvSpPr>
        <p:spPr bwMode="auto">
          <a:xfrm>
            <a:off x="323850" y="1484313"/>
            <a:ext cx="85693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516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pitchFamily="18" charset="0"/>
                <a:ea typeface="Arial Unicode MS"/>
                <a:cs typeface="Arial Unicode MS"/>
              </a:defRPr>
            </a:lvl1pPr>
          </a:lstStyle>
          <a:p>
            <a:pPr>
              <a:defRPr/>
            </a:pPr>
            <a:endParaRPr lang="en-US"/>
          </a:p>
        </p:txBody>
      </p:sp>
      <p:sp>
        <p:nvSpPr>
          <p:cNvPr id="516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pitchFamily="18" charset="0"/>
                <a:ea typeface="Arial Unicode MS"/>
                <a:cs typeface="Arial Unicode MS"/>
              </a:defRPr>
            </a:lvl1pPr>
          </a:lstStyle>
          <a:p>
            <a:pPr>
              <a:defRPr/>
            </a:pPr>
            <a:endParaRPr lang="en-US"/>
          </a:p>
        </p:txBody>
      </p:sp>
      <p:sp>
        <p:nvSpPr>
          <p:cNvPr id="516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panose="02020603050405020304" pitchFamily="18" charset="0"/>
                <a:ea typeface="Arial Unicode MS" panose="020B0604020202020204" pitchFamily="34" charset="-128"/>
              </a:defRPr>
            </a:lvl1pPr>
          </a:lstStyle>
          <a:p>
            <a:fld id="{DEEA8398-56E6-4A28-8256-CA2AC3C6C5FD}" type="slidenum">
              <a:rPr lang="en-US" altLang="vi-VN"/>
              <a:pPr/>
              <a:t>‹#›</a:t>
            </a:fld>
            <a:endParaRPr lang="en-US" altLang="vi-VN"/>
          </a:p>
        </p:txBody>
      </p:sp>
    </p:spTree>
  </p:cSld>
  <p:clrMap bg1="dk2" tx1="lt1" bg2="dk1" tx2="lt2" accent1="accent1" accent2="accent2" accent3="accent3" accent4="accent4" accent5="accent5" accent6="accent6" hlink="hlink" folHlink="folHlink"/>
  <p:sldLayoutIdLst>
    <p:sldLayoutId id="2147486395" r:id="rId1"/>
    <p:sldLayoutId id="2147486347" r:id="rId2"/>
    <p:sldLayoutId id="2147486348" r:id="rId3"/>
    <p:sldLayoutId id="2147486349" r:id="rId4"/>
    <p:sldLayoutId id="2147486350" r:id="rId5"/>
    <p:sldLayoutId id="2147486351" r:id="rId6"/>
    <p:sldLayoutId id="2147486352" r:id="rId7"/>
    <p:sldLayoutId id="2147486353" r:id="rId8"/>
    <p:sldLayoutId id="2147486354" r:id="rId9"/>
    <p:sldLayoutId id="2147486355" r:id="rId10"/>
    <p:sldLayoutId id="2147486356" r:id="rId11"/>
  </p:sldLayoutIdLst>
  <p:txStyles>
    <p:titleStyle>
      <a:lvl1pPr algn="l" rtl="0" eaLnBrk="0" fontAlgn="base" hangingPunct="0">
        <a:spcBef>
          <a:spcPct val="0"/>
        </a:spcBef>
        <a:spcAft>
          <a:spcPct val="0"/>
        </a:spcAft>
        <a:defRPr sz="4200">
          <a:solidFill>
            <a:schemeClr val="tx1"/>
          </a:solidFill>
          <a:latin typeface="+mj-lt"/>
          <a:ea typeface="ＭＳ Ｐゴシック" charset="0"/>
          <a:cs typeface="+mj-cs"/>
        </a:defRPr>
      </a:lvl1pPr>
      <a:lvl2pPr algn="l" rtl="0" eaLnBrk="0" fontAlgn="base" hangingPunct="0">
        <a:spcBef>
          <a:spcPct val="0"/>
        </a:spcBef>
        <a:spcAft>
          <a:spcPct val="0"/>
        </a:spcAft>
        <a:defRPr sz="4200">
          <a:solidFill>
            <a:schemeClr val="tx1"/>
          </a:solidFill>
          <a:latin typeface="Arial Unicode MS" pitchFamily="34" charset="-128"/>
          <a:ea typeface="ＭＳ Ｐゴシック" charset="0"/>
          <a:cs typeface="Arial Unicode MS" pitchFamily="34" charset="-128"/>
        </a:defRPr>
      </a:lvl2pPr>
      <a:lvl3pPr algn="l" rtl="0" eaLnBrk="0" fontAlgn="base" hangingPunct="0">
        <a:spcBef>
          <a:spcPct val="0"/>
        </a:spcBef>
        <a:spcAft>
          <a:spcPct val="0"/>
        </a:spcAft>
        <a:defRPr sz="4200">
          <a:solidFill>
            <a:schemeClr val="tx1"/>
          </a:solidFill>
          <a:latin typeface="Arial Unicode MS" pitchFamily="34" charset="-128"/>
          <a:ea typeface="ＭＳ Ｐゴシック" charset="0"/>
          <a:cs typeface="Arial Unicode MS" pitchFamily="34" charset="-128"/>
        </a:defRPr>
      </a:lvl3pPr>
      <a:lvl4pPr algn="l" rtl="0" eaLnBrk="0" fontAlgn="base" hangingPunct="0">
        <a:spcBef>
          <a:spcPct val="0"/>
        </a:spcBef>
        <a:spcAft>
          <a:spcPct val="0"/>
        </a:spcAft>
        <a:defRPr sz="4200">
          <a:solidFill>
            <a:schemeClr val="tx1"/>
          </a:solidFill>
          <a:latin typeface="Arial Unicode MS" pitchFamily="34" charset="-128"/>
          <a:ea typeface="ＭＳ Ｐゴシック" charset="0"/>
          <a:cs typeface="Arial Unicode MS" pitchFamily="34" charset="-128"/>
        </a:defRPr>
      </a:lvl4pPr>
      <a:lvl5pPr algn="l" rtl="0" eaLnBrk="0" fontAlgn="base" hangingPunct="0">
        <a:spcBef>
          <a:spcPct val="0"/>
        </a:spcBef>
        <a:spcAft>
          <a:spcPct val="0"/>
        </a:spcAft>
        <a:defRPr sz="4200">
          <a:solidFill>
            <a:schemeClr val="tx1"/>
          </a:solidFill>
          <a:latin typeface="Arial Unicode MS" pitchFamily="34" charset="-128"/>
          <a:ea typeface="ＭＳ Ｐゴシック" charset="0"/>
          <a:cs typeface="Arial Unicode MS" pitchFamily="34" charset="-128"/>
        </a:defRPr>
      </a:lvl5pPr>
      <a:lvl6pPr marL="457200" algn="l" rtl="0" fontAlgn="base">
        <a:spcBef>
          <a:spcPct val="0"/>
        </a:spcBef>
        <a:spcAft>
          <a:spcPct val="0"/>
        </a:spcAft>
        <a:defRPr sz="4200">
          <a:solidFill>
            <a:schemeClr val="tx1"/>
          </a:solidFill>
          <a:latin typeface="Arial Unicode MS" pitchFamily="34" charset="-128"/>
          <a:ea typeface="Arial Unicode MS" pitchFamily="34" charset="-128"/>
          <a:cs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ea typeface="Arial Unicode MS" pitchFamily="34" charset="-128"/>
          <a:cs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ea typeface="Arial Unicode MS" pitchFamily="34" charset="-128"/>
          <a:cs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ea typeface="Arial Unicode MS" pitchFamily="34" charset="-128"/>
          <a:cs typeface="Arial Unicode MS" pitchFamily="34" charset="-128"/>
        </a:defRPr>
      </a:lvl9pPr>
    </p:titleStyle>
    <p:bodyStyle>
      <a:lvl1pPr marL="342900" indent="-342900" algn="l" rtl="0" eaLnBrk="0" fontAlgn="base" hangingPunct="0">
        <a:spcBef>
          <a:spcPct val="20000"/>
        </a:spcBef>
        <a:spcAft>
          <a:spcPct val="0"/>
        </a:spcAft>
        <a:buClr>
          <a:schemeClr val="folHlink"/>
        </a:buClr>
        <a:buSzPct val="75000"/>
        <a:buFont typeface="Wingdings" panose="05000000000000000000" pitchFamily="2" charset="2"/>
        <a:buChar char="l"/>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75000"/>
        <a:buFont typeface="Wingdings" panose="05000000000000000000" pitchFamily="2" charset="2"/>
        <a:buChar char="l"/>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latin typeface="+mn-lt"/>
          <a:ea typeface="+mn-ea"/>
          <a:cs typeface="+mn-cs"/>
        </a:defRPr>
      </a:lvl5pPr>
      <a:lvl6pPr marL="25146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ea typeface="+mn-ea"/>
          <a:cs typeface="+mn-cs"/>
        </a:defRPr>
      </a:lvl6pPr>
      <a:lvl7pPr marL="29718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ea typeface="+mn-ea"/>
          <a:cs typeface="+mn-cs"/>
        </a:defRPr>
      </a:lvl7pPr>
      <a:lvl8pPr marL="34290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ea typeface="+mn-ea"/>
          <a:cs typeface="+mn-cs"/>
        </a:defRPr>
      </a:lvl8pPr>
      <a:lvl9pPr marL="38862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38100" y="-26988"/>
            <a:ext cx="9070975"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1267" name="Rectangle 3"/>
          <p:cNvSpPr>
            <a:spLocks noGrp="1" noChangeArrowheads="1"/>
          </p:cNvSpPr>
          <p:nvPr>
            <p:ph type="body" idx="1"/>
          </p:nvPr>
        </p:nvSpPr>
        <p:spPr bwMode="auto">
          <a:xfrm>
            <a:off x="38100" y="1344613"/>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391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391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391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9876C141-F624-46D8-B009-227A16197954}"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6396" r:id="rId1"/>
    <p:sldLayoutId id="2147486397" r:id="rId2"/>
    <p:sldLayoutId id="2147486398" r:id="rId3"/>
    <p:sldLayoutId id="2147486399" r:id="rId4"/>
    <p:sldLayoutId id="2147486400" r:id="rId5"/>
    <p:sldLayoutId id="2147486401" r:id="rId6"/>
    <p:sldLayoutId id="2147486402" r:id="rId7"/>
    <p:sldLayoutId id="2147486403" r:id="rId8"/>
    <p:sldLayoutId id="2147486404" r:id="rId9"/>
    <p:sldLayoutId id="2147486405" r:id="rId10"/>
    <p:sldLayoutId id="2147486406" r:id="rId11"/>
    <p:sldLayoutId id="2147486407"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Rectangle 41"/>
          <p:cNvSpPr>
            <a:spLocks noGrp="1" noChangeArrowheads="1"/>
          </p:cNvSpPr>
          <p:nvPr>
            <p:ph type="title"/>
          </p:nvPr>
        </p:nvSpPr>
        <p:spPr bwMode="auto">
          <a:xfrm>
            <a:off x="323850" y="260350"/>
            <a:ext cx="85693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smtClean="0"/>
              <a:t>Click to edit Master title style</a:t>
            </a:r>
          </a:p>
        </p:txBody>
      </p:sp>
      <p:sp>
        <p:nvSpPr>
          <p:cNvPr id="12291" name="Rectangle 42"/>
          <p:cNvSpPr>
            <a:spLocks noGrp="1" noChangeArrowheads="1"/>
          </p:cNvSpPr>
          <p:nvPr>
            <p:ph type="body" idx="1"/>
          </p:nvPr>
        </p:nvSpPr>
        <p:spPr bwMode="auto">
          <a:xfrm>
            <a:off x="323850" y="1484313"/>
            <a:ext cx="85693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288846" name="Rectangle 7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pitchFamily="18" charset="0"/>
                <a:ea typeface="+mn-ea"/>
                <a:cs typeface="+mn-cs"/>
              </a:defRPr>
            </a:lvl1pPr>
          </a:lstStyle>
          <a:p>
            <a:pPr>
              <a:defRPr/>
            </a:pPr>
            <a:endParaRPr lang="en-US"/>
          </a:p>
        </p:txBody>
      </p:sp>
      <p:sp>
        <p:nvSpPr>
          <p:cNvPr id="288847" name="Rectangle 7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pitchFamily="18" charset="0"/>
                <a:ea typeface="+mn-ea"/>
                <a:cs typeface="+mn-cs"/>
              </a:defRPr>
            </a:lvl1pPr>
          </a:lstStyle>
          <a:p>
            <a:pPr>
              <a:defRPr/>
            </a:pPr>
            <a:endParaRPr lang="en-US"/>
          </a:p>
        </p:txBody>
      </p:sp>
      <p:sp>
        <p:nvSpPr>
          <p:cNvPr id="288848" name="Rectangle 8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panose="02020603050405020304" pitchFamily="18" charset="0"/>
              </a:defRPr>
            </a:lvl1pPr>
          </a:lstStyle>
          <a:p>
            <a:fld id="{5A18FB13-579D-471A-B7BF-E95A3644606A}" type="slidenum">
              <a:rPr lang="en-US" altLang="vi-VN"/>
              <a:pPr/>
              <a:t>‹#›</a:t>
            </a:fld>
            <a:endParaRPr lang="en-US" altLang="vi-VN"/>
          </a:p>
        </p:txBody>
      </p:sp>
    </p:spTree>
  </p:cSld>
  <p:clrMap bg1="dk2" tx1="lt1" bg2="dk1" tx2="lt2" accent1="accent1" accent2="accent2" accent3="accent3" accent4="accent4" accent5="accent5" accent6="accent6" hlink="hlink" folHlink="folHlink"/>
  <p:sldLayoutIdLst>
    <p:sldLayoutId id="2147486408" r:id="rId1"/>
    <p:sldLayoutId id="2147486409" r:id="rId2"/>
    <p:sldLayoutId id="2147486410" r:id="rId3"/>
    <p:sldLayoutId id="2147486411" r:id="rId4"/>
    <p:sldLayoutId id="2147486412" r:id="rId5"/>
    <p:sldLayoutId id="2147486413" r:id="rId6"/>
    <p:sldLayoutId id="2147486414" r:id="rId7"/>
    <p:sldLayoutId id="2147486415" r:id="rId8"/>
    <p:sldLayoutId id="2147486416" r:id="rId9"/>
    <p:sldLayoutId id="2147486417" r:id="rId10"/>
    <p:sldLayoutId id="2147486418" r:id="rId11"/>
  </p:sldLayoutIdLst>
  <p:txStyles>
    <p:titleStyle>
      <a:lvl1pPr algn="l" rtl="0" eaLnBrk="0" fontAlgn="base" hangingPunct="0">
        <a:spcBef>
          <a:spcPct val="0"/>
        </a:spcBef>
        <a:spcAft>
          <a:spcPct val="0"/>
        </a:spcAft>
        <a:defRPr sz="4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1"/>
          </a:solidFill>
          <a:latin typeface="Arial Unicode MS" pitchFamily="34" charset="-128"/>
          <a:ea typeface="ＭＳ Ｐゴシック" charset="0"/>
          <a:cs typeface="ＭＳ Ｐゴシック" charset="0"/>
        </a:defRPr>
      </a:lvl2pPr>
      <a:lvl3pPr algn="l" rtl="0" eaLnBrk="0" fontAlgn="base" hangingPunct="0">
        <a:spcBef>
          <a:spcPct val="0"/>
        </a:spcBef>
        <a:spcAft>
          <a:spcPct val="0"/>
        </a:spcAft>
        <a:defRPr sz="4200">
          <a:solidFill>
            <a:schemeClr val="tx1"/>
          </a:solidFill>
          <a:latin typeface="Arial Unicode MS" pitchFamily="34" charset="-128"/>
          <a:ea typeface="ＭＳ Ｐゴシック" charset="0"/>
          <a:cs typeface="ＭＳ Ｐゴシック" charset="0"/>
        </a:defRPr>
      </a:lvl3pPr>
      <a:lvl4pPr algn="l" rtl="0" eaLnBrk="0" fontAlgn="base" hangingPunct="0">
        <a:spcBef>
          <a:spcPct val="0"/>
        </a:spcBef>
        <a:spcAft>
          <a:spcPct val="0"/>
        </a:spcAft>
        <a:defRPr sz="4200">
          <a:solidFill>
            <a:schemeClr val="tx1"/>
          </a:solidFill>
          <a:latin typeface="Arial Unicode MS" pitchFamily="34" charset="-128"/>
          <a:ea typeface="ＭＳ Ｐゴシック" charset="0"/>
          <a:cs typeface="ＭＳ Ｐゴシック" charset="0"/>
        </a:defRPr>
      </a:lvl4pPr>
      <a:lvl5pPr algn="l" rtl="0" eaLnBrk="0" fontAlgn="base" hangingPunct="0">
        <a:spcBef>
          <a:spcPct val="0"/>
        </a:spcBef>
        <a:spcAft>
          <a:spcPct val="0"/>
        </a:spcAft>
        <a:defRPr sz="4200">
          <a:solidFill>
            <a:schemeClr val="tx1"/>
          </a:solidFill>
          <a:latin typeface="Arial Unicode MS" pitchFamily="34" charset="-128"/>
          <a:ea typeface="ＭＳ Ｐゴシック" charset="0"/>
          <a:cs typeface="ＭＳ Ｐゴシック" charset="0"/>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p:titleStyle>
    <p:bodyStyle>
      <a:lvl1pPr marL="342900" indent="-342900" algn="l" rtl="0" eaLnBrk="0" fontAlgn="base" hangingPunct="0">
        <a:spcBef>
          <a:spcPct val="20000"/>
        </a:spcBef>
        <a:spcAft>
          <a:spcPct val="0"/>
        </a:spcAft>
        <a:buClr>
          <a:schemeClr val="folHlink"/>
        </a:buClr>
        <a:buSzPct val="75000"/>
        <a:buFont typeface="Wingdings" panose="05000000000000000000" pitchFamily="2" charset="2"/>
        <a:buChar char="l"/>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folHlink"/>
        </a:buClr>
        <a:buSzPct val="75000"/>
        <a:buFont typeface="Wingdings" panose="05000000000000000000" pitchFamily="2" charset="2"/>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latin typeface="+mn-lt"/>
          <a:ea typeface="ＭＳ Ｐゴシック" charset="0"/>
        </a:defRPr>
      </a:lvl5pPr>
      <a:lvl6pPr marL="25146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Arial" pitchFamily="-112" charset="0"/>
                <a:cs typeface="Arial" pitchFamily="-112" charset="0"/>
              </a:defRPr>
            </a:lvl1pPr>
          </a:lstStyle>
          <a:p>
            <a:pPr>
              <a:defRPr/>
            </a:pPr>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Arial" pitchFamily="-112" charset="0"/>
                <a:cs typeface="Arial" pitchFamily="-112" charset="0"/>
              </a:defRPr>
            </a:lvl1pPr>
          </a:lstStyle>
          <a:p>
            <a:pPr>
              <a:defRPr/>
            </a:pPr>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6B013FA3-71C9-4585-AF95-352F729AD63E}"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6357" r:id="rId1"/>
    <p:sldLayoutId id="2147486358" r:id="rId2"/>
    <p:sldLayoutId id="2147486359" r:id="rId3"/>
    <p:sldLayoutId id="2147486360" r:id="rId4"/>
    <p:sldLayoutId id="2147486361" r:id="rId5"/>
    <p:sldLayoutId id="2147486362" r:id="rId6"/>
    <p:sldLayoutId id="2147486363" r:id="rId7"/>
    <p:sldLayoutId id="2147486364" r:id="rId8"/>
    <p:sldLayoutId id="2147486365" r:id="rId9"/>
    <p:sldLayoutId id="2147486366" r:id="rId10"/>
    <p:sldLayoutId id="214748636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Arial" pitchFamily="-112" charset="0"/>
                <a:cs typeface="Arial" pitchFamily="-112" charset="0"/>
              </a:defRPr>
            </a:lvl1pPr>
          </a:lstStyle>
          <a:p>
            <a:pPr>
              <a:defRPr/>
            </a:pPr>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Arial" pitchFamily="-112" charset="0"/>
                <a:cs typeface="Arial" pitchFamily="-112" charset="0"/>
              </a:defRPr>
            </a:lvl1pPr>
          </a:lstStyle>
          <a:p>
            <a:pPr>
              <a:defRPr/>
            </a:pPr>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C6A4D4A4-7C80-4415-8B65-4A542DEBC1CC}"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6368" r:id="rId1"/>
    <p:sldLayoutId id="2147486369" r:id="rId2"/>
    <p:sldLayoutId id="2147486370" r:id="rId3"/>
    <p:sldLayoutId id="2147486371" r:id="rId4"/>
    <p:sldLayoutId id="2147486372" r:id="rId5"/>
    <p:sldLayoutId id="2147486373" r:id="rId6"/>
    <p:sldLayoutId id="2147486374" r:id="rId7"/>
    <p:sldLayoutId id="2147486375" r:id="rId8"/>
    <p:sldLayoutId id="2147486376" r:id="rId9"/>
    <p:sldLayoutId id="2147486377" r:id="rId10"/>
    <p:sldLayoutId id="214748637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cs typeface="ＭＳ Ｐゴシック" charset="0"/>
              </a:rPr>
              <a:pPr eaLnBrk="0" hangingPunct="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761670"/>
      </p:ext>
    </p:extLst>
  </p:cSld>
  <p:clrMap bg1="lt1" tx1="dk1" bg2="lt2" tx2="dk2" accent1="accent1" accent2="accent2" accent3="accent3" accent4="accent4" accent5="accent5" accent6="accent6" hlink="hlink" folHlink="folHlink"/>
  <p:sldLayoutIdLst>
    <p:sldLayoutId id="2147486420" r:id="rId1"/>
    <p:sldLayoutId id="2147486421" r:id="rId2"/>
    <p:sldLayoutId id="2147486422" r:id="rId3"/>
    <p:sldLayoutId id="2147486423" r:id="rId4"/>
    <p:sldLayoutId id="2147486424" r:id="rId5"/>
    <p:sldLayoutId id="2147486425" r:id="rId6"/>
    <p:sldLayoutId id="2147486426" r:id="rId7"/>
    <p:sldLayoutId id="2147486427" r:id="rId8"/>
    <p:sldLayoutId id="2147486428" r:id="rId9"/>
    <p:sldLayoutId id="2147486429" r:id="rId10"/>
    <p:sldLayoutId id="2147486430" r:id="rId11"/>
    <p:sldLayoutId id="2147486431" r:id="rId12"/>
    <p:sldLayoutId id="21474864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ea typeface="ＭＳ Ｐゴシック" charset="0"/>
              </a:rPr>
              <a:pPr>
                <a:defRPr/>
              </a:pPr>
              <a:t>12/9/15</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ea typeface="ＭＳ Ｐゴシック" charset="0"/>
              </a:rPr>
              <a:pPr>
                <a:defRPr/>
              </a:pPr>
              <a:t>‹#›</a:t>
            </a:fld>
            <a:endParaRPr lang="en-US">
              <a:latin typeface="Calibri" charset="0"/>
              <a:ea typeface="ＭＳ Ｐゴシック" charset="0"/>
            </a:endParaRPr>
          </a:p>
        </p:txBody>
      </p:sp>
    </p:spTree>
    <p:extLst>
      <p:ext uri="{BB962C8B-B14F-4D97-AF65-F5344CB8AC3E}">
        <p14:creationId xmlns:p14="http://schemas.microsoft.com/office/powerpoint/2010/main" val="1844140468"/>
      </p:ext>
    </p:extLst>
  </p:cSld>
  <p:clrMap bg1="lt1" tx1="dk1" bg2="lt2" tx2="dk2" accent1="accent1" accent2="accent2" accent3="accent3" accent4="accent4" accent5="accent5" accent6="accent6" hlink="hlink" folHlink="folHlink"/>
  <p:sldLayoutIdLst>
    <p:sldLayoutId id="2147486434" r:id="rId1"/>
    <p:sldLayoutId id="2147486435" r:id="rId2"/>
    <p:sldLayoutId id="2147486436" r:id="rId3"/>
    <p:sldLayoutId id="2147486437" r:id="rId4"/>
    <p:sldLayoutId id="2147486438" r:id="rId5"/>
    <p:sldLayoutId id="2147486439" r:id="rId6"/>
    <p:sldLayoutId id="2147486440" r:id="rId7"/>
    <p:sldLayoutId id="2147486441" r:id="rId8"/>
    <p:sldLayoutId id="2147486442" r:id="rId9"/>
    <p:sldLayoutId id="2147486443" r:id="rId10"/>
    <p:sldLayoutId id="214748644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503593901"/>
      </p:ext>
    </p:extLst>
  </p:cSld>
  <p:clrMap bg1="dk2" tx1="lt1" bg2="dk1" tx2="lt2" accent1="accent1" accent2="accent2" accent3="accent3" accent4="accent4" accent5="accent5" accent6="accent6" hlink="hlink" folHlink="folHlink"/>
  <p:sldLayoutIdLst>
    <p:sldLayoutId id="2147486446" r:id="rId1"/>
    <p:sldLayoutId id="2147486447" r:id="rId2"/>
    <p:sldLayoutId id="2147486448" r:id="rId3"/>
    <p:sldLayoutId id="2147486449" r:id="rId4"/>
    <p:sldLayoutId id="2147486450" r:id="rId5"/>
    <p:sldLayoutId id="2147486451" r:id="rId6"/>
    <p:sldLayoutId id="2147486452" r:id="rId7"/>
    <p:sldLayoutId id="2147486453" r:id="rId8"/>
    <p:sldLayoutId id="2147486454" r:id="rId9"/>
    <p:sldLayoutId id="2147486455" r:id="rId10"/>
    <p:sldLayoutId id="2147486456" r:id="rId11"/>
    <p:sldLayoutId id="2147486457" r:id="rId12"/>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21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BDAEAEC-9514-8348-98E3-9F58B798E1A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8988575"/>
      </p:ext>
    </p:extLst>
  </p:cSld>
  <p:clrMap bg1="lt1" tx1="dk1" bg2="lt2" tx2="dk2" accent1="accent1" accent2="accent2" accent3="accent3" accent4="accent4" accent5="accent5" accent6="accent6" hlink="hlink" folHlink="folHlink"/>
  <p:sldLayoutIdLst>
    <p:sldLayoutId id="2147486459" r:id="rId1"/>
    <p:sldLayoutId id="2147486460" r:id="rId2"/>
    <p:sldLayoutId id="2147486461" r:id="rId3"/>
    <p:sldLayoutId id="2147486462" r:id="rId4"/>
    <p:sldLayoutId id="2147486463" r:id="rId5"/>
    <p:sldLayoutId id="2147486464" r:id="rId6"/>
    <p:sldLayoutId id="2147486465" r:id="rId7"/>
    <p:sldLayoutId id="2147486466" r:id="rId8"/>
    <p:sldLayoutId id="2147486467" r:id="rId9"/>
    <p:sldLayoutId id="2147486468" r:id="rId10"/>
    <p:sldLayoutId id="2147486469"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a:defRPr/>
            </a:pPr>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a:defRPr/>
            </a:pPr>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D34086A-C1DF-4138-BE24-CB478D81D8C0}"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6283" r:id="rId1"/>
    <p:sldLayoutId id="2147486284" r:id="rId2"/>
    <p:sldLayoutId id="2147486285" r:id="rId3"/>
    <p:sldLayoutId id="2147486286" r:id="rId4"/>
    <p:sldLayoutId id="2147486287" r:id="rId5"/>
    <p:sldLayoutId id="2147486288" r:id="rId6"/>
    <p:sldLayoutId id="2147486289" r:id="rId7"/>
    <p:sldLayoutId id="2147486290" r:id="rId8"/>
    <p:sldLayoutId id="2147486291" r:id="rId9"/>
    <p:sldLayoutId id="2147486292" r:id="rId10"/>
    <p:sldLayoutId id="214748629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59875" cy="6858000"/>
            <a:chOff x="0" y="0"/>
            <a:chExt cx="5770" cy="4320"/>
          </a:xfrm>
        </p:grpSpPr>
        <p:sp>
          <p:nvSpPr>
            <p:cNvPr id="17920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endParaRPr>
            </a:p>
          </p:txBody>
        </p:sp>
        <p:sp>
          <p:nvSpPr>
            <p:cNvPr id="26633"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p>
          </p:txBody>
        </p:sp>
        <p:sp>
          <p:nvSpPr>
            <p:cNvPr id="26634"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p>
          </p:txBody>
        </p:sp>
        <p:sp>
          <p:nvSpPr>
            <p:cNvPr id="26635"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p>
          </p:txBody>
        </p:sp>
        <p:sp>
          <p:nvSpPr>
            <p:cNvPr id="26636"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p>
          </p:txBody>
        </p:sp>
        <p:sp>
          <p:nvSpPr>
            <p:cNvPr id="26637"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p>
          </p:txBody>
        </p:sp>
        <p:sp>
          <p:nvSpPr>
            <p:cNvPr id="17920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endParaRPr>
            </a:p>
          </p:txBody>
        </p:sp>
        <p:sp>
          <p:nvSpPr>
            <p:cNvPr id="17921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endParaRPr>
            </a:p>
          </p:txBody>
        </p:sp>
        <p:sp>
          <p:nvSpPr>
            <p:cNvPr id="26640"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p>
          </p:txBody>
        </p:sp>
        <p:sp>
          <p:nvSpPr>
            <p:cNvPr id="26641"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p>
          </p:txBody>
        </p:sp>
        <p:sp>
          <p:nvSpPr>
            <p:cNvPr id="26642"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p>
          </p:txBody>
        </p:sp>
        <p:sp>
          <p:nvSpPr>
            <p:cNvPr id="26643"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p>
          </p:txBody>
        </p:sp>
        <p:sp>
          <p:nvSpPr>
            <p:cNvPr id="17921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endParaRPr>
            </a:p>
          </p:txBody>
        </p:sp>
        <p:sp>
          <p:nvSpPr>
            <p:cNvPr id="26645"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p>
          </p:txBody>
        </p:sp>
        <p:sp>
          <p:nvSpPr>
            <p:cNvPr id="17921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endParaRPr>
            </a:p>
          </p:txBody>
        </p:sp>
        <p:sp>
          <p:nvSpPr>
            <p:cNvPr id="26647"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p>
          </p:txBody>
        </p:sp>
        <p:sp>
          <p:nvSpPr>
            <p:cNvPr id="17921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Arial" pitchFamily="-112" charset="0"/>
              </a:endParaRPr>
            </a:p>
          </p:txBody>
        </p:sp>
        <p:sp>
          <p:nvSpPr>
            <p:cNvPr id="26649"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p>
          </p:txBody>
        </p:sp>
        <p:sp>
          <p:nvSpPr>
            <p:cNvPr id="26650"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p>
          </p:txBody>
        </p:sp>
        <p:sp>
          <p:nvSpPr>
            <p:cNvPr id="26651"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p>
          </p:txBody>
        </p:sp>
        <p:sp>
          <p:nvSpPr>
            <p:cNvPr id="17922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Arial" pitchFamily="-112" charset="0"/>
                <a:ea typeface="Arial" pitchFamily="-112" charset="0"/>
              </a:endParaRPr>
            </a:p>
          </p:txBody>
        </p:sp>
      </p:grpSp>
      <p:sp>
        <p:nvSpPr>
          <p:cNvPr id="17922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7922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922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Arial" pitchFamily="-112" charset="0"/>
                <a:cs typeface="Arial" pitchFamily="-112" charset="0"/>
              </a:defRPr>
            </a:lvl1pPr>
          </a:lstStyle>
          <a:p>
            <a:pPr>
              <a:defRPr/>
            </a:pPr>
            <a:endParaRPr lang="en-US"/>
          </a:p>
        </p:txBody>
      </p:sp>
      <p:sp>
        <p:nvSpPr>
          <p:cNvPr id="17922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panose="020B0604030504040204" pitchFamily="34" charset="0"/>
              </a:defRPr>
            </a:lvl1pPr>
          </a:lstStyle>
          <a:p>
            <a:fld id="{2BABE5E0-FA7D-4CEB-BD42-849D1C73FA92}" type="slidenum">
              <a:rPr lang="en-US" altLang="vi-VN"/>
              <a:pPr/>
              <a:t>‹#›</a:t>
            </a:fld>
            <a:endParaRPr lang="en-US" altLang="vi-VN"/>
          </a:p>
        </p:txBody>
      </p:sp>
      <p:sp>
        <p:nvSpPr>
          <p:cNvPr id="17922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Arial" pitchFamily="-112" charset="0"/>
                <a:cs typeface="Arial" pitchFamily="-112"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6380" r:id="rId1"/>
    <p:sldLayoutId id="2147486294" r:id="rId2"/>
    <p:sldLayoutId id="2147486295" r:id="rId3"/>
    <p:sldLayoutId id="2147486296" r:id="rId4"/>
    <p:sldLayoutId id="2147486297" r:id="rId5"/>
    <p:sldLayoutId id="2147486298" r:id="rId6"/>
    <p:sldLayoutId id="2147486299" r:id="rId7"/>
    <p:sldLayoutId id="2147486300" r:id="rId8"/>
    <p:sldLayoutId id="2147486301" r:id="rId9"/>
    <p:sldLayoutId id="2147486302" r:id="rId10"/>
    <p:sldLayoutId id="2147486303"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panose="05000000000000000000" pitchFamily="2" charset="2"/>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panose="05000000000000000000" pitchFamily="2" charset="2"/>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09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112" charset="0"/>
                <a:ea typeface="Arial" pitchFamily="-112" charset="0"/>
                <a:cs typeface="Arial" pitchFamily="-112" charset="0"/>
              </a:defRPr>
            </a:lvl1pPr>
          </a:lstStyle>
          <a:p>
            <a:pPr>
              <a:defRPr/>
            </a:pPr>
            <a:endParaRPr lang="en-US"/>
          </a:p>
        </p:txBody>
      </p:sp>
      <p:sp>
        <p:nvSpPr>
          <p:cNvPr id="2109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112" charset="0"/>
                <a:ea typeface="Arial" pitchFamily="-112" charset="0"/>
                <a:cs typeface="Arial" pitchFamily="-112" charset="0"/>
              </a:defRPr>
            </a:lvl1pPr>
          </a:lstStyle>
          <a:p>
            <a:pPr>
              <a:defRPr/>
            </a:pPr>
            <a:endParaRPr lang="en-US"/>
          </a:p>
        </p:txBody>
      </p:sp>
      <p:sp>
        <p:nvSpPr>
          <p:cNvPr id="2109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fld id="{932D7554-6041-4876-B7B4-9145DFFD3B54}" type="slidenum">
              <a:rPr lang="en-US" altLang="vi-VN"/>
              <a:pPr/>
              <a:t>‹#›</a:t>
            </a:fld>
            <a:endParaRPr lang="en-US" altLang="vi-VN"/>
          </a:p>
        </p:txBody>
      </p:sp>
    </p:spTree>
  </p:cSld>
  <p:clrMap bg1="dk2" tx1="lt1" bg2="dk1" tx2="lt2" accent1="accent1" accent2="accent2" accent3="accent3" accent4="accent4" accent5="accent5" accent6="accent6" hlink="hlink" folHlink="folHlink"/>
  <p:sldLayoutIdLst>
    <p:sldLayoutId id="2147486304" r:id="rId1"/>
    <p:sldLayoutId id="2147486305" r:id="rId2"/>
    <p:sldLayoutId id="2147486306" r:id="rId3"/>
    <p:sldLayoutId id="2147486307" r:id="rId4"/>
    <p:sldLayoutId id="2147486308" r:id="rId5"/>
    <p:sldLayoutId id="2147486309" r:id="rId6"/>
    <p:sldLayoutId id="2147486310" r:id="rId7"/>
    <p:sldLayoutId id="2147486311" r:id="rId8"/>
    <p:sldLayoutId id="2147486312" r:id="rId9"/>
    <p:sldLayoutId id="2147486313" r:id="rId10"/>
    <p:sldLayoutId id="214748631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228600" y="228600"/>
            <a:ext cx="8686800" cy="5943600"/>
            <a:chOff x="144" y="144"/>
            <a:chExt cx="5472" cy="3744"/>
          </a:xfrm>
        </p:grpSpPr>
        <p:sp>
          <p:nvSpPr>
            <p:cNvPr id="51208"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a:defRPr/>
              </a:pPr>
              <a:endParaRPr lang="en-US" sz="2400">
                <a:latin typeface="Times New Roman" pitchFamily="18" charset="0"/>
              </a:endParaRPr>
            </a:p>
          </p:txBody>
        </p:sp>
        <p:sp>
          <p:nvSpPr>
            <p:cNvPr id="51209"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a:defRPr/>
              </a:pPr>
              <a:endParaRPr lang="en-US" sz="2400">
                <a:latin typeface="Times New Roman" pitchFamily="18" charset="0"/>
              </a:endParaRPr>
            </a:p>
          </p:txBody>
        </p:sp>
        <p:sp>
          <p:nvSpPr>
            <p:cNvPr id="51210" name="Line 5"/>
            <p:cNvSpPr>
              <a:spLocks noChangeShapeType="1"/>
            </p:cNvSpPr>
            <p:nvPr/>
          </p:nvSpPr>
          <p:spPr bwMode="auto">
            <a:xfrm>
              <a:off x="336" y="1092"/>
              <a:ext cx="5136" cy="0"/>
            </a:xfrm>
            <a:prstGeom prst="line">
              <a:avLst/>
            </a:prstGeom>
            <a:noFill/>
            <a:ln w="12700">
              <a:solidFill>
                <a:schemeClr val="accent2"/>
              </a:solidFill>
              <a:round/>
              <a:headEnd/>
              <a:tailEnd/>
            </a:ln>
          </p:spPr>
          <p:txBody>
            <a:bodyPr/>
            <a:lstStyle/>
            <a:p>
              <a:pPr>
                <a:defRPr/>
              </a:pPr>
              <a:endParaRPr lang="en-US"/>
            </a:p>
          </p:txBody>
        </p:sp>
      </p:grpSp>
      <p:sp>
        <p:nvSpPr>
          <p:cNvPr id="5123"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smtClean="0"/>
              <a:t>Click to edit Master title style</a:t>
            </a:r>
          </a:p>
        </p:txBody>
      </p:sp>
      <p:sp>
        <p:nvSpPr>
          <p:cNvPr id="5124"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214024"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00">
                <a:latin typeface="Arial" pitchFamily="-112" charset="0"/>
                <a:ea typeface="Arial" pitchFamily="-112" charset="0"/>
                <a:cs typeface="Arial" pitchFamily="-112" charset="0"/>
              </a:defRPr>
            </a:lvl1pPr>
          </a:lstStyle>
          <a:p>
            <a:pPr>
              <a:defRPr/>
            </a:pPr>
            <a:endParaRPr lang="en-US"/>
          </a:p>
        </p:txBody>
      </p:sp>
      <p:sp>
        <p:nvSpPr>
          <p:cNvPr id="214025"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00">
                <a:latin typeface="Arial" pitchFamily="-112" charset="0"/>
                <a:ea typeface="Arial" pitchFamily="-112" charset="0"/>
                <a:cs typeface="Arial" pitchFamily="-112" charset="0"/>
              </a:defRPr>
            </a:lvl1pPr>
          </a:lstStyle>
          <a:p>
            <a:pPr>
              <a:defRPr/>
            </a:pPr>
            <a:endParaRPr lang="en-US"/>
          </a:p>
        </p:txBody>
      </p:sp>
      <p:sp>
        <p:nvSpPr>
          <p:cNvPr id="214026"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lvl1pPr>
          </a:lstStyle>
          <a:p>
            <a:fld id="{DA688CF1-95EC-4120-AC05-820427AF2B31}" type="slidenum">
              <a:rPr lang="en-US" altLang="vi-VN"/>
              <a:pPr/>
              <a:t>‹#›</a:t>
            </a:fld>
            <a:endParaRPr lang="en-US" altLang="vi-VN"/>
          </a:p>
        </p:txBody>
      </p:sp>
    </p:spTree>
  </p:cSld>
  <p:clrMap bg1="dk2" tx1="lt1" bg2="dk1" tx2="lt2" accent1="accent1" accent2="accent2" accent3="accent3" accent4="accent4" accent5="accent5" accent6="accent6" hlink="hlink" folHlink="folHlink"/>
  <p:sldLayoutIdLst>
    <p:sldLayoutId id="2147486381" r:id="rId1"/>
    <p:sldLayoutId id="2147486315" r:id="rId2"/>
    <p:sldLayoutId id="2147486316" r:id="rId3"/>
    <p:sldLayoutId id="2147486317" r:id="rId4"/>
    <p:sldLayoutId id="2147486318" r:id="rId5"/>
    <p:sldLayoutId id="2147486319" r:id="rId6"/>
    <p:sldLayoutId id="2147486320" r:id="rId7"/>
    <p:sldLayoutId id="2147486321" r:id="rId8"/>
    <p:sldLayoutId id="2147486322" r:id="rId9"/>
    <p:sldLayoutId id="2147486323" r:id="rId10"/>
    <p:sldLayoutId id="2147486324"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charset="0"/>
          <a:cs typeface="Arial" pitchFamily="-112" charset="0"/>
        </a:defRPr>
      </a:lvl2pPr>
      <a:lvl3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charset="0"/>
          <a:cs typeface="Arial" pitchFamily="-112" charset="0"/>
        </a:defRPr>
      </a:lvl3pPr>
      <a:lvl4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charset="0"/>
          <a:cs typeface="Arial" pitchFamily="-112" charset="0"/>
        </a:defRPr>
      </a:lvl4pPr>
      <a:lvl5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charset="0"/>
          <a:cs typeface="Arial" pitchFamily="-112" charset="0"/>
        </a:defRPr>
      </a:lvl5pPr>
      <a:lvl6pPr marL="457200" algn="l" rtl="0" fontAlgn="base">
        <a:lnSpc>
          <a:spcPct val="80000"/>
        </a:lnSpc>
        <a:spcBef>
          <a:spcPct val="0"/>
        </a:spcBef>
        <a:spcAft>
          <a:spcPct val="0"/>
        </a:spcAft>
        <a:defRPr sz="4400">
          <a:solidFill>
            <a:schemeClr val="tx2"/>
          </a:solidFill>
          <a:latin typeface="Times New Roman" pitchFamily="-112" charset="0"/>
          <a:ea typeface="Arial" pitchFamily="-112" charset="0"/>
          <a:cs typeface="Arial" pitchFamily="-112" charset="0"/>
        </a:defRPr>
      </a:lvl6pPr>
      <a:lvl7pPr marL="914400" algn="l" rtl="0" fontAlgn="base">
        <a:lnSpc>
          <a:spcPct val="80000"/>
        </a:lnSpc>
        <a:spcBef>
          <a:spcPct val="0"/>
        </a:spcBef>
        <a:spcAft>
          <a:spcPct val="0"/>
        </a:spcAft>
        <a:defRPr sz="4400">
          <a:solidFill>
            <a:schemeClr val="tx2"/>
          </a:solidFill>
          <a:latin typeface="Times New Roman" pitchFamily="-112" charset="0"/>
          <a:ea typeface="Arial" pitchFamily="-112" charset="0"/>
          <a:cs typeface="Arial" pitchFamily="-112" charset="0"/>
        </a:defRPr>
      </a:lvl7pPr>
      <a:lvl8pPr marL="1371600" algn="l" rtl="0" fontAlgn="base">
        <a:lnSpc>
          <a:spcPct val="80000"/>
        </a:lnSpc>
        <a:spcBef>
          <a:spcPct val="0"/>
        </a:spcBef>
        <a:spcAft>
          <a:spcPct val="0"/>
        </a:spcAft>
        <a:defRPr sz="4400">
          <a:solidFill>
            <a:schemeClr val="tx2"/>
          </a:solidFill>
          <a:latin typeface="Times New Roman" pitchFamily="-112" charset="0"/>
          <a:ea typeface="Arial" pitchFamily="-112" charset="0"/>
          <a:cs typeface="Arial" pitchFamily="-112" charset="0"/>
        </a:defRPr>
      </a:lvl8pPr>
      <a:lvl9pPr marL="1828800" algn="l" rtl="0" fontAlgn="base">
        <a:lnSpc>
          <a:spcPct val="80000"/>
        </a:lnSpc>
        <a:spcBef>
          <a:spcPct val="0"/>
        </a:spcBef>
        <a:spcAft>
          <a:spcPct val="0"/>
        </a:spcAft>
        <a:defRPr sz="4400">
          <a:solidFill>
            <a:schemeClr val="tx2"/>
          </a:solidFill>
          <a:latin typeface="Times New Roman"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accent2"/>
        </a:buClr>
        <a:buSzPct val="75000"/>
        <a:buFont typeface="Wingdings" panose="05000000000000000000" pitchFamily="2" charset="2"/>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panose="05000000000000000000" pitchFamily="2" charset="2"/>
        <a:buChar char="n"/>
        <a:defRPr sz="26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55000"/>
        <a:buFont typeface="Wingdings" panose="05000000000000000000" pitchFamily="2" charset="2"/>
        <a:buChar char="n"/>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latin typeface="Arial" charset="0"/>
                <a:ea typeface="+mn-ea"/>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a typeface="+mn-ea"/>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fld id="{7CF4D67D-615A-4CAC-A42F-5D948CF3A7B4}" type="slidenum">
              <a:rPr lang="en-US" altLang="vi-VN"/>
              <a:pPr/>
              <a:t>‹#›</a:t>
            </a:fld>
            <a:endParaRPr lang="en-US" altLang="vi-VN"/>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mn-lt"/>
                <a:ea typeface="+mn-ea"/>
                <a:cs typeface="+mn-cs"/>
              </a:defRPr>
            </a:lvl1pPr>
          </a:lstStyle>
          <a:p>
            <a:pPr>
              <a:defRPr/>
            </a:pPr>
            <a:endParaRPr lang="en-US"/>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mn-lt"/>
                <a:ea typeface="+mn-ea"/>
                <a:cs typeface="+mn-cs"/>
              </a:defRPr>
            </a:lvl1pPr>
          </a:lstStyle>
          <a:p>
            <a:pPr>
              <a:defRPr/>
            </a:pPr>
            <a:endParaRPr lang="en-US"/>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6382" r:id="rId1"/>
    <p:sldLayoutId id="2147486383"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Blip>
          <a:blip r:embed="rId4"/>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panose="05000000000000000000" pitchFamily="2" charset="2"/>
        <a:buBlip>
          <a:blip r:embed="rId4"/>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4"/>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4"/>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4"/>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4"/>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Arial" pitchFamily="-112" charset="0"/>
                <a:cs typeface="Arial" pitchFamily="-112" charset="0"/>
              </a:defRPr>
            </a:lvl1pPr>
          </a:lstStyle>
          <a:p>
            <a:pPr>
              <a:defRPr/>
            </a:pPr>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Arial" pitchFamily="-112" charset="0"/>
                <a:cs typeface="Arial" pitchFamily="-112" charset="0"/>
              </a:defRPr>
            </a:lvl1pPr>
          </a:lstStyle>
          <a:p>
            <a:pPr>
              <a:defRPr/>
            </a:pPr>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6E617F66-D5F5-4075-9684-DE5C4295198C}"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0" r:id="rId6"/>
    <p:sldLayoutId id="2147486331" r:id="rId7"/>
    <p:sldLayoutId id="2147486332" r:id="rId8"/>
    <p:sldLayoutId id="2147486333" r:id="rId9"/>
    <p:sldLayoutId id="2147486334" r:id="rId10"/>
    <p:sldLayoutId id="214748633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945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Unicode MS"/>
                <a:ea typeface="Arial Unicode MS"/>
                <a:cs typeface="Arial Unicode MS"/>
              </a:defRPr>
            </a:lvl1pPr>
          </a:lstStyle>
          <a:p>
            <a:pPr>
              <a:defRPr/>
            </a:pPr>
            <a:endParaRPr lang="en-US"/>
          </a:p>
        </p:txBody>
      </p:sp>
      <p:sp>
        <p:nvSpPr>
          <p:cNvPr id="4945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Unicode MS"/>
                <a:ea typeface="Arial Unicode MS"/>
                <a:cs typeface="Arial Unicode MS"/>
              </a:defRPr>
            </a:lvl1pPr>
          </a:lstStyle>
          <a:p>
            <a:pPr>
              <a:defRPr/>
            </a:pPr>
            <a:endParaRPr lang="en-US"/>
          </a:p>
        </p:txBody>
      </p:sp>
      <p:sp>
        <p:nvSpPr>
          <p:cNvPr id="4945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Unicode MS" panose="020B0604020202020204" pitchFamily="34" charset="-128"/>
                <a:ea typeface="Arial Unicode MS" panose="020B0604020202020204" pitchFamily="34" charset="-128"/>
              </a:defRPr>
            </a:lvl1pPr>
          </a:lstStyle>
          <a:p>
            <a:fld id="{D651A5B4-C736-470E-839E-57887037FE88}"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6336" r:id="rId1"/>
    <p:sldLayoutId id="2147486337" r:id="rId2"/>
    <p:sldLayoutId id="2147486338" r:id="rId3"/>
    <p:sldLayoutId id="2147486339" r:id="rId4"/>
    <p:sldLayoutId id="2147486340" r:id="rId5"/>
    <p:sldLayoutId id="2147486341" r:id="rId6"/>
    <p:sldLayoutId id="2147486342" r:id="rId7"/>
    <p:sldLayoutId id="2147486343" r:id="rId8"/>
    <p:sldLayoutId id="2147486344" r:id="rId9"/>
    <p:sldLayoutId id="2147486345" r:id="rId10"/>
    <p:sldLayoutId id="214748634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Unicode MS" pitchFamily="34" charset="-128"/>
          <a:ea typeface="ＭＳ Ｐゴシック" charset="0"/>
          <a:cs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ea typeface="ＭＳ Ｐゴシック" charset="0"/>
          <a:cs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ea typeface="ＭＳ Ｐゴシック" charset="0"/>
          <a:cs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ea typeface="ＭＳ Ｐゴシック" charset="0"/>
          <a:cs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Rectangle 41"/>
          <p:cNvSpPr>
            <a:spLocks noGrp="1" noChangeArrowheads="1"/>
          </p:cNvSpPr>
          <p:nvPr>
            <p:ph type="title"/>
          </p:nvPr>
        </p:nvSpPr>
        <p:spPr bwMode="auto">
          <a:xfrm>
            <a:off x="323850" y="260350"/>
            <a:ext cx="85693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smtClean="0"/>
              <a:t>Click to edit Master title style</a:t>
            </a:r>
          </a:p>
        </p:txBody>
      </p:sp>
      <p:sp>
        <p:nvSpPr>
          <p:cNvPr id="9219" name="Rectangle 42"/>
          <p:cNvSpPr>
            <a:spLocks noGrp="1" noChangeArrowheads="1"/>
          </p:cNvSpPr>
          <p:nvPr>
            <p:ph type="body" idx="1"/>
          </p:nvPr>
        </p:nvSpPr>
        <p:spPr bwMode="auto">
          <a:xfrm>
            <a:off x="323850" y="1484313"/>
            <a:ext cx="85693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288846" name="Rectangle 7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pitchFamily="18" charset="0"/>
                <a:ea typeface="+mn-ea"/>
                <a:cs typeface="+mn-cs"/>
              </a:defRPr>
            </a:lvl1pPr>
          </a:lstStyle>
          <a:p>
            <a:pPr>
              <a:defRPr/>
            </a:pPr>
            <a:endParaRPr lang="en-US"/>
          </a:p>
        </p:txBody>
      </p:sp>
      <p:sp>
        <p:nvSpPr>
          <p:cNvPr id="288847" name="Rectangle 7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pitchFamily="18" charset="0"/>
                <a:ea typeface="+mn-ea"/>
                <a:cs typeface="+mn-cs"/>
              </a:defRPr>
            </a:lvl1pPr>
          </a:lstStyle>
          <a:p>
            <a:pPr>
              <a:defRPr/>
            </a:pPr>
            <a:endParaRPr lang="en-US"/>
          </a:p>
        </p:txBody>
      </p:sp>
      <p:sp>
        <p:nvSpPr>
          <p:cNvPr id="288848" name="Rectangle 8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panose="02020603050405020304" pitchFamily="18" charset="0"/>
              </a:defRPr>
            </a:lvl1pPr>
          </a:lstStyle>
          <a:p>
            <a:fld id="{DC1B0F57-B264-4730-B4B5-DECE95FEE8AA}" type="slidenum">
              <a:rPr lang="en-US" altLang="vi-VN"/>
              <a:pPr/>
              <a:t>‹#›</a:t>
            </a:fld>
            <a:endParaRPr lang="en-US" altLang="vi-VN"/>
          </a:p>
        </p:txBody>
      </p:sp>
    </p:spTree>
  </p:cSld>
  <p:clrMap bg1="dk2" tx1="lt1" bg2="dk1" tx2="lt2" accent1="accent1" accent2="accent2" accent3="accent3" accent4="accent4" accent5="accent5" accent6="accent6" hlink="hlink" folHlink="folHlink"/>
  <p:sldLayoutIdLst>
    <p:sldLayoutId id="2147486384" r:id="rId1"/>
    <p:sldLayoutId id="2147486385" r:id="rId2"/>
    <p:sldLayoutId id="2147486386" r:id="rId3"/>
    <p:sldLayoutId id="2147486387" r:id="rId4"/>
    <p:sldLayoutId id="2147486388" r:id="rId5"/>
    <p:sldLayoutId id="2147486389" r:id="rId6"/>
    <p:sldLayoutId id="2147486390" r:id="rId7"/>
    <p:sldLayoutId id="2147486391" r:id="rId8"/>
    <p:sldLayoutId id="2147486392" r:id="rId9"/>
    <p:sldLayoutId id="2147486393" r:id="rId10"/>
    <p:sldLayoutId id="2147486394" r:id="rId11"/>
  </p:sldLayoutIdLst>
  <p:txStyles>
    <p:titleStyle>
      <a:lvl1pPr algn="l" rtl="0" eaLnBrk="0" fontAlgn="base" hangingPunct="0">
        <a:spcBef>
          <a:spcPct val="0"/>
        </a:spcBef>
        <a:spcAft>
          <a:spcPct val="0"/>
        </a:spcAft>
        <a:defRPr sz="4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1"/>
          </a:solidFill>
          <a:latin typeface="Arial Unicode MS" pitchFamily="34" charset="-128"/>
          <a:ea typeface="ＭＳ Ｐゴシック" charset="0"/>
          <a:cs typeface="ＭＳ Ｐゴシック" charset="0"/>
        </a:defRPr>
      </a:lvl2pPr>
      <a:lvl3pPr algn="l" rtl="0" eaLnBrk="0" fontAlgn="base" hangingPunct="0">
        <a:spcBef>
          <a:spcPct val="0"/>
        </a:spcBef>
        <a:spcAft>
          <a:spcPct val="0"/>
        </a:spcAft>
        <a:defRPr sz="4200">
          <a:solidFill>
            <a:schemeClr val="tx1"/>
          </a:solidFill>
          <a:latin typeface="Arial Unicode MS" pitchFamily="34" charset="-128"/>
          <a:ea typeface="ＭＳ Ｐゴシック" charset="0"/>
          <a:cs typeface="ＭＳ Ｐゴシック" charset="0"/>
        </a:defRPr>
      </a:lvl3pPr>
      <a:lvl4pPr algn="l" rtl="0" eaLnBrk="0" fontAlgn="base" hangingPunct="0">
        <a:spcBef>
          <a:spcPct val="0"/>
        </a:spcBef>
        <a:spcAft>
          <a:spcPct val="0"/>
        </a:spcAft>
        <a:defRPr sz="4200">
          <a:solidFill>
            <a:schemeClr val="tx1"/>
          </a:solidFill>
          <a:latin typeface="Arial Unicode MS" pitchFamily="34" charset="-128"/>
          <a:ea typeface="ＭＳ Ｐゴシック" charset="0"/>
          <a:cs typeface="ＭＳ Ｐゴシック" charset="0"/>
        </a:defRPr>
      </a:lvl4pPr>
      <a:lvl5pPr algn="l" rtl="0" eaLnBrk="0" fontAlgn="base" hangingPunct="0">
        <a:spcBef>
          <a:spcPct val="0"/>
        </a:spcBef>
        <a:spcAft>
          <a:spcPct val="0"/>
        </a:spcAft>
        <a:defRPr sz="4200">
          <a:solidFill>
            <a:schemeClr val="tx1"/>
          </a:solidFill>
          <a:latin typeface="Arial Unicode MS" pitchFamily="34" charset="-128"/>
          <a:ea typeface="ＭＳ Ｐゴシック" charset="0"/>
          <a:cs typeface="ＭＳ Ｐゴシック" charset="0"/>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p:titleStyle>
    <p:bodyStyle>
      <a:lvl1pPr marL="342900" indent="-342900" algn="l" rtl="0" eaLnBrk="0" fontAlgn="base" hangingPunct="0">
        <a:spcBef>
          <a:spcPct val="20000"/>
        </a:spcBef>
        <a:spcAft>
          <a:spcPct val="0"/>
        </a:spcAft>
        <a:buClr>
          <a:schemeClr val="folHlink"/>
        </a:buClr>
        <a:buSzPct val="75000"/>
        <a:buFont typeface="Wingdings" panose="05000000000000000000" pitchFamily="2" charset="2"/>
        <a:buChar char="l"/>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folHlink"/>
        </a:buClr>
        <a:buSzPct val="75000"/>
        <a:buFont typeface="Wingdings" panose="05000000000000000000" pitchFamily="2" charset="2"/>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latin typeface="+mn-lt"/>
          <a:ea typeface="ＭＳ Ｐゴシック" charset="0"/>
        </a:defRPr>
      </a:lvl5pPr>
      <a:lvl6pPr marL="25146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1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4.xml"/><Relationship Id="rId3" Type="http://schemas.openxmlformats.org/officeDocument/2006/relationships/image" Target="../media/image7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5.xml"/><Relationship Id="rId3" Type="http://schemas.openxmlformats.org/officeDocument/2006/relationships/image" Target="../media/image7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76.xml"/><Relationship Id="rId3" Type="http://schemas.openxmlformats.org/officeDocument/2006/relationships/image" Target="../media/image8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7.xml"/><Relationship Id="rId3" Type="http://schemas.openxmlformats.org/officeDocument/2006/relationships/image" Target="../media/image81.png"/></Relationships>
</file>

<file path=ppt/slides/_rels/slide104.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19.xml"/><Relationship Id="rId2" Type="http://schemas.openxmlformats.org/officeDocument/2006/relationships/notesSlide" Target="../notesSlides/notesSlide7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9.xml"/><Relationship Id="rId3" Type="http://schemas.openxmlformats.org/officeDocument/2006/relationships/image" Target="../media/image8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80.xml"/><Relationship Id="rId3" Type="http://schemas.openxmlformats.org/officeDocument/2006/relationships/image" Target="../media/image77.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1.xml"/><Relationship Id="rId3" Type="http://schemas.openxmlformats.org/officeDocument/2006/relationships/image" Target="../media/image5.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2.xml"/><Relationship Id="rId3" Type="http://schemas.openxmlformats.org/officeDocument/2006/relationships/image" Target="../media/image5.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3.xml"/><Relationship Id="rId3" Type="http://schemas.openxmlformats.org/officeDocument/2006/relationships/image" Target="../media/image8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1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4.xml"/><Relationship Id="rId3" Type="http://schemas.openxmlformats.org/officeDocument/2006/relationships/image" Target="../media/image87.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5.xml"/><Relationship Id="rId3" Type="http://schemas.openxmlformats.org/officeDocument/2006/relationships/image" Target="../media/image88.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6.xml"/><Relationship Id="rId3" Type="http://schemas.openxmlformats.org/officeDocument/2006/relationships/image" Target="../media/image89.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7.xml"/><Relationship Id="rId3" Type="http://schemas.openxmlformats.org/officeDocument/2006/relationships/image" Target="../media/image5.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notesSlide" Target="../notesSlides/notesSlide88.xml"/><Relationship Id="rId3" Type="http://schemas.openxmlformats.org/officeDocument/2006/relationships/image" Target="../media/image90.png"/></Relationships>
</file>

<file path=ppt/slides/_rels/slide1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76.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76.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3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41.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3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3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3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 Id="rId3" Type="http://schemas.openxmlformats.org/officeDocument/2006/relationships/image" Target="../media/image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3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4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57.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0.jpeg"/><Relationship Id="rId1" Type="http://schemas.openxmlformats.org/officeDocument/2006/relationships/slideLayout" Target="../slideLayouts/slideLayout16.xml"/><Relationship Id="rId2" Type="http://schemas.openxmlformats.org/officeDocument/2006/relationships/notesSlide" Target="../notesSlides/notesSlide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0.jpeg"/><Relationship Id="rId1" Type="http://schemas.openxmlformats.org/officeDocument/2006/relationships/slideLayout" Target="../slideLayouts/slideLayout16.xml"/><Relationship Id="rId2" Type="http://schemas.openxmlformats.org/officeDocument/2006/relationships/notesSlide" Target="../notesSlides/notesSlide3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19.xml"/><Relationship Id="rId2" Type="http://schemas.openxmlformats.org/officeDocument/2006/relationships/notesSlide" Target="../notesSlides/notesSlide3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5.jpeg"/></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19.xml"/><Relationship Id="rId2"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 Id="rId3" Type="http://schemas.openxmlformats.org/officeDocument/2006/relationships/image" Target="../media/image4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7.xml"/><Relationship Id="rId3" Type="http://schemas.openxmlformats.org/officeDocument/2006/relationships/image" Target="../media/image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8.xml"/><Relationship Id="rId3" Type="http://schemas.openxmlformats.org/officeDocument/2006/relationships/image" Target="../media/image5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9.xml"/><Relationship Id="rId3"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76.xml"/><Relationship Id="rId3"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xml"/><Relationship Id="rId3" Type="http://schemas.openxmlformats.org/officeDocument/2006/relationships/image" Target="../media/image5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 Id="rId3" Type="http://schemas.openxmlformats.org/officeDocument/2006/relationships/image" Target="../media/image5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3.xml"/><Relationship Id="rId3" Type="http://schemas.openxmlformats.org/officeDocument/2006/relationships/image" Target="../media/image5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5.xml"/><Relationship Id="rId3" Type="http://schemas.openxmlformats.org/officeDocument/2006/relationships/image" Target="../media/image5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5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76.xml"/><Relationship Id="rId2"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4.xml"/><Relationship Id="rId3" Type="http://schemas.openxmlformats.org/officeDocument/2006/relationships/image" Target="../media/image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5.xml"/><Relationship Id="rId3" Type="http://schemas.openxmlformats.org/officeDocument/2006/relationships/image" Target="../media/image5.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6.xml"/><Relationship Id="rId3" Type="http://schemas.openxmlformats.org/officeDocument/2006/relationships/image" Target="../media/image5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7.xml"/><Relationship Id="rId3" Type="http://schemas.openxmlformats.org/officeDocument/2006/relationships/image" Target="../media/image59.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8.xml"/><Relationship Id="rId3" Type="http://schemas.openxmlformats.org/officeDocument/2006/relationships/image" Target="../media/image60.jpeg"/></Relationships>
</file>

<file path=ppt/slides/_rels/slide85.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19.xml"/><Relationship Id="rId2" Type="http://schemas.openxmlformats.org/officeDocument/2006/relationships/notesSlide" Target="../notesSlides/notesSlide59.xml"/></Relationships>
</file>

<file path=ppt/slides/_rels/slide86.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52.xml"/><Relationship Id="rId2" Type="http://schemas.openxmlformats.org/officeDocument/2006/relationships/notesSlide" Target="../notesSlides/notesSlide6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61.xml"/><Relationship Id="rId3" Type="http://schemas.openxmlformats.org/officeDocument/2006/relationships/image" Target="../media/image64.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2.xml"/><Relationship Id="rId3" Type="http://schemas.openxmlformats.org/officeDocument/2006/relationships/image" Target="../media/image65.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image" Target="../media/image6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12.xml"/><Relationship Id="rId2" Type="http://schemas.openxmlformats.org/officeDocument/2006/relationships/notesSlide" Target="../notesSlides/notesSlide6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6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70.jpeg"/></Relationships>
</file>

<file path=ppt/slides/_rels/slide93.xml.rels><?xml version="1.0" encoding="UTF-8" standalone="yes"?>
<Relationships xmlns="http://schemas.openxmlformats.org/package/2006/relationships"><Relationship Id="rId3" Type="http://schemas.openxmlformats.org/officeDocument/2006/relationships/hyperlink" Target="http://www.google.com.sg/imgres?imgurl=info.conroe.isd.tenet.edu/senior/mccullough/TWHS-McClibrary/media/judge.gif&amp;imgrefurl=http://info.conroe.isd.tenet.edu/senior/mccullough/TWHS-McClibrary/copy.htm&amp;h=403&amp;w=490&amp;prev=/images?q=Judge&amp;start=60&amp;imgsz=xlarge&amp;svnum=10&amp;hl=en&amp;lr=&amp;ie=UTF-8&amp;oe=UTF-8&amp;sa=N" TargetMode="External"/><Relationship Id="rId4" Type="http://schemas.openxmlformats.org/officeDocument/2006/relationships/image" Target="../media/image71.jpeg"/><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8.xml"/><Relationship Id="rId3" Type="http://schemas.openxmlformats.org/officeDocument/2006/relationships/image" Target="../media/image7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 Id="rId3" Type="http://schemas.openxmlformats.org/officeDocument/2006/relationships/image" Target="../media/image7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0.xml"/><Relationship Id="rId3" Type="http://schemas.openxmlformats.org/officeDocument/2006/relationships/image" Target="../media/image7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1.xml"/><Relationship Id="rId3" Type="http://schemas.openxmlformats.org/officeDocument/2006/relationships/image" Target="../media/image5.jpeg"/></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19.xml"/><Relationship Id="rId2" Type="http://schemas.openxmlformats.org/officeDocument/2006/relationships/notesSlide" Target="../notesSlides/notesSlide7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3.xml"/><Relationship Id="rId3" Type="http://schemas.openxmlformats.org/officeDocument/2006/relationships/image" Target="../media/image7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Rectangle 7"/>
          <p:cNvSpPr>
            <a:spLocks noGrp="1" noChangeArrowheads="1"/>
          </p:cNvSpPr>
          <p:nvPr>
            <p:ph type="title" idx="4294967295"/>
          </p:nvPr>
        </p:nvSpPr>
        <p:spPr>
          <a:xfrm>
            <a:off x="990600" y="1660525"/>
            <a:ext cx="7162800" cy="2016125"/>
          </a:xfrm>
        </p:spPr>
        <p:txBody>
          <a:bodyPr anchor="t">
            <a:spAutoFit/>
          </a:bodyPr>
          <a:lstStyle/>
          <a:p>
            <a:pPr eaLnBrk="1" hangingPunct="1">
              <a:defRPr/>
            </a:pPr>
            <a:r>
              <a:rPr lang="en-US" sz="12500" dirty="0" err="1" smtClean="0">
                <a:solidFill>
                  <a:srgbClr val="0033CC"/>
                </a:solidFill>
                <a:effectLst>
                  <a:outerShdw blurRad="38100" dist="38100" dir="2700000" algn="tl">
                    <a:srgbClr val="C0C0C0"/>
                  </a:outerShdw>
                </a:effectLst>
                <a:latin typeface="Monotype Corsiva" pitchFamily="66" charset="0"/>
                <a:ea typeface="ＭＳ Ｐゴシック" pitchFamily="34" charset="-128"/>
              </a:rPr>
              <a:t>Châm</a:t>
            </a:r>
            <a:r>
              <a:rPr lang="en-US" sz="12500" dirty="0" smtClean="0">
                <a:solidFill>
                  <a:srgbClr val="0033CC"/>
                </a:solidFill>
                <a:effectLst>
                  <a:outerShdw blurRad="38100" dist="38100" dir="2700000" algn="tl">
                    <a:srgbClr val="C0C0C0"/>
                  </a:outerShdw>
                </a:effectLst>
                <a:latin typeface="Monotype Corsiva" pitchFamily="66" charset="0"/>
                <a:ea typeface="ＭＳ Ｐゴシック" pitchFamily="34" charset="-128"/>
              </a:rPr>
              <a:t> </a:t>
            </a:r>
            <a:r>
              <a:rPr lang="en-US" sz="12500" dirty="0" err="1" smtClean="0">
                <a:solidFill>
                  <a:srgbClr val="0033CC"/>
                </a:solidFill>
                <a:effectLst>
                  <a:outerShdw blurRad="38100" dist="38100" dir="2700000" algn="tl">
                    <a:srgbClr val="C0C0C0"/>
                  </a:outerShdw>
                </a:effectLst>
                <a:latin typeface="Monotype Corsiva" pitchFamily="66" charset="0"/>
                <a:ea typeface="ＭＳ Ｐゴシック" pitchFamily="34" charset="-128"/>
              </a:rPr>
              <a:t>Ngôn</a:t>
            </a:r>
            <a:endParaRPr lang="en-US" sz="12500" dirty="0" smtClean="0">
              <a:solidFill>
                <a:srgbClr val="0033CC"/>
              </a:solidFill>
              <a:effectLst>
                <a:outerShdw blurRad="38100" dist="38100" dir="2700000" algn="tl">
                  <a:srgbClr val="C0C0C0"/>
                </a:outerShdw>
              </a:effectLst>
              <a:latin typeface="Monotype Corsiva" pitchFamily="66" charset="0"/>
              <a:ea typeface="ＭＳ Ｐゴシック" pitchFamily="34" charset="-128"/>
            </a:endParaRPr>
          </a:p>
        </p:txBody>
      </p:sp>
      <p:sp>
        <p:nvSpPr>
          <p:cNvPr id="4" name="Text Box 5"/>
          <p:cNvSpPr txBox="1">
            <a:spLocks noChangeArrowheads="1"/>
          </p:cNvSpPr>
          <p:nvPr/>
        </p:nvSpPr>
        <p:spPr bwMode="auto">
          <a:xfrm>
            <a:off x="0" y="5949950"/>
            <a:ext cx="9144000" cy="935038"/>
          </a:xfrm>
          <a:prstGeom prst="rect">
            <a:avLst/>
          </a:prstGeom>
          <a:solidFill>
            <a:srgbClr val="050A00"/>
          </a:solidFill>
          <a:ln w="9525">
            <a:noFill/>
            <a:miter lim="800000"/>
            <a:headEnd/>
            <a:tailEnd/>
          </a:ln>
          <a:effectLst/>
        </p:spPr>
        <p:txBody>
          <a:bodyPr anchor="ctr"/>
          <a:lstStyle/>
          <a:p>
            <a:pPr algn="ctr">
              <a:defRPr/>
            </a:pPr>
            <a:r>
              <a:rPr lang="en-US" sz="2400" b="1">
                <a:solidFill>
                  <a:srgbClr val="FFFFFF"/>
                </a:solidFill>
                <a:effectLst>
                  <a:outerShdw blurRad="38100" dist="38100" dir="2700000" algn="tl">
                    <a:srgbClr val="808080"/>
                  </a:outerShdw>
                </a:effectLst>
              </a:rPr>
              <a:t>Dr. Rick Griffith, Singapore Bible College</a:t>
            </a:r>
          </a:p>
          <a:p>
            <a:pPr algn="ctr">
              <a:defRPr/>
            </a:pPr>
            <a:r>
              <a:rPr lang="en-US" sz="2400" b="1">
                <a:solidFill>
                  <a:srgbClr val="FFFFFF"/>
                </a:solidFill>
                <a:effectLst>
                  <a:outerShdw blurRad="38100" dist="38100" dir="2700000" algn="tl">
                    <a:srgbClr val="808080"/>
                  </a:outerShdw>
                </a:effectLst>
              </a:rPr>
              <a:t>www.biblestudydownloads.com</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5220072" y="0"/>
            <a:ext cx="3923928" cy="6741368"/>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6000" b="1" dirty="0" err="1" smtClean="0">
                <a:solidFill>
                  <a:schemeClr val="bg1"/>
                </a:solidFill>
                <a:effectLst>
                  <a:glow rad="139700">
                    <a:schemeClr val="tx1"/>
                  </a:glow>
                </a:effectLst>
                <a:latin typeface="Arial" charset="0"/>
              </a:rPr>
              <a:t>Nhập</a:t>
            </a:r>
            <a:r>
              <a:rPr lang="en-US" sz="6000" b="1" dirty="0" smtClean="0">
                <a:solidFill>
                  <a:schemeClr val="bg1"/>
                </a:solidFill>
                <a:effectLst>
                  <a:glow rad="139700">
                    <a:schemeClr val="tx1"/>
                  </a:glow>
                </a:effectLst>
                <a:latin typeface="Arial" charset="0"/>
              </a:rPr>
              <a:t> </a:t>
            </a:r>
            <a:r>
              <a:rPr lang="en-US" sz="6000" b="1" dirty="0" err="1" smtClean="0">
                <a:solidFill>
                  <a:schemeClr val="bg1"/>
                </a:solidFill>
                <a:effectLst>
                  <a:glow rad="139700">
                    <a:schemeClr val="tx1"/>
                  </a:glow>
                </a:effectLst>
                <a:latin typeface="Arial" charset="0"/>
              </a:rPr>
              <a:t>gia</a:t>
            </a:r>
            <a:r>
              <a:rPr lang="en-US" sz="6000" b="1" dirty="0" smtClean="0">
                <a:solidFill>
                  <a:schemeClr val="bg1"/>
                </a:solidFill>
                <a:effectLst>
                  <a:glow rad="139700">
                    <a:schemeClr val="tx1"/>
                  </a:glow>
                </a:effectLst>
                <a:latin typeface="Arial" charset="0"/>
              </a:rPr>
              <a:t> </a:t>
            </a:r>
            <a:r>
              <a:rPr lang="en-US" sz="6000" b="1" dirty="0" err="1" smtClean="0">
                <a:solidFill>
                  <a:schemeClr val="bg1"/>
                </a:solidFill>
                <a:effectLst>
                  <a:glow rad="139700">
                    <a:schemeClr val="tx1"/>
                  </a:glow>
                </a:effectLst>
                <a:latin typeface="Arial" charset="0"/>
              </a:rPr>
              <a:t>tùy</a:t>
            </a:r>
            <a:r>
              <a:rPr lang="en-US" sz="6000" b="1" dirty="0" smtClean="0">
                <a:solidFill>
                  <a:schemeClr val="bg1"/>
                </a:solidFill>
                <a:effectLst>
                  <a:glow rad="139700">
                    <a:schemeClr val="tx1"/>
                  </a:glow>
                </a:effectLst>
                <a:latin typeface="Arial" charset="0"/>
              </a:rPr>
              <a:t> </a:t>
            </a:r>
            <a:r>
              <a:rPr lang="en-US" sz="6000" b="1" dirty="0" err="1" smtClean="0">
                <a:solidFill>
                  <a:schemeClr val="bg1"/>
                </a:solidFill>
                <a:effectLst>
                  <a:glow rad="139700">
                    <a:schemeClr val="tx1"/>
                  </a:glow>
                </a:effectLst>
                <a:latin typeface="Arial" charset="0"/>
              </a:rPr>
              <a:t>tục</a:t>
            </a:r>
            <a:r>
              <a:rPr lang="en-US" sz="6000" b="1" dirty="0" smtClean="0">
                <a:solidFill>
                  <a:schemeClr val="bg1"/>
                </a:solidFill>
                <a:effectLst>
                  <a:glow rad="139700">
                    <a:schemeClr val="tx1"/>
                  </a:glow>
                </a:effectLst>
                <a:latin typeface="Arial" charset="0"/>
              </a:rPr>
              <a:t> </a:t>
            </a:r>
            <a:r>
              <a:rPr lang="en-US" b="1" dirty="0" smtClean="0">
                <a:solidFill>
                  <a:schemeClr val="bg1"/>
                </a:solidFill>
                <a:effectLst>
                  <a:glow rad="139700">
                    <a:schemeClr val="tx1"/>
                  </a:glow>
                </a:effectLst>
                <a:latin typeface="Arial" charset="0"/>
              </a:rPr>
              <a:t>(</a:t>
            </a:r>
            <a:r>
              <a:rPr lang="en-US" b="1" dirty="0" err="1" smtClean="0">
                <a:solidFill>
                  <a:schemeClr val="bg1"/>
                </a:solidFill>
                <a:effectLst>
                  <a:glow rad="139700">
                    <a:schemeClr val="tx1"/>
                  </a:glow>
                </a:effectLst>
                <a:latin typeface="Arial" charset="0"/>
              </a:rPr>
              <a:t>Khi</a:t>
            </a:r>
            <a:r>
              <a:rPr lang="en-US" b="1" dirty="0" smtClean="0">
                <a:solidFill>
                  <a:schemeClr val="bg1"/>
                </a:solidFill>
                <a:effectLst>
                  <a:glow rad="139700">
                    <a:schemeClr val="tx1"/>
                  </a:glow>
                </a:effectLst>
                <a:latin typeface="Arial" charset="0"/>
              </a:rPr>
              <a:t> ở La </a:t>
            </a:r>
            <a:r>
              <a:rPr lang="en-US" b="1" dirty="0" err="1" smtClean="0">
                <a:solidFill>
                  <a:schemeClr val="bg1"/>
                </a:solidFill>
                <a:effectLst>
                  <a:glow rad="139700">
                    <a:schemeClr val="tx1"/>
                  </a:glow>
                </a:effectLst>
                <a:latin typeface="Arial" charset="0"/>
              </a:rPr>
              <a:t>Mã</a:t>
            </a:r>
            <a:r>
              <a:rPr lang="en-US" b="1" dirty="0" smtClean="0">
                <a:solidFill>
                  <a:schemeClr val="bg1"/>
                </a:solidFill>
                <a:effectLst>
                  <a:glow rad="139700">
                    <a:schemeClr val="tx1"/>
                  </a:glow>
                </a:effectLst>
                <a:latin typeface="Arial" charset="0"/>
              </a:rPr>
              <a:t>, </a:t>
            </a:r>
            <a:r>
              <a:rPr lang="en-US" b="1" dirty="0" err="1" smtClean="0">
                <a:solidFill>
                  <a:schemeClr val="bg1"/>
                </a:solidFill>
                <a:effectLst>
                  <a:glow rad="139700">
                    <a:schemeClr val="tx1"/>
                  </a:glow>
                </a:effectLst>
                <a:latin typeface="Arial" charset="0"/>
              </a:rPr>
              <a:t>bạn</a:t>
            </a:r>
            <a:r>
              <a:rPr lang="en-US" b="1" dirty="0" smtClean="0">
                <a:solidFill>
                  <a:schemeClr val="bg1"/>
                </a:solidFill>
                <a:effectLst>
                  <a:glow rad="139700">
                    <a:schemeClr val="tx1"/>
                  </a:glow>
                </a:effectLst>
                <a:latin typeface="Arial" charset="0"/>
              </a:rPr>
              <a:t> </a:t>
            </a:r>
            <a:r>
              <a:rPr lang="en-US" b="1" dirty="0" err="1" smtClean="0">
                <a:solidFill>
                  <a:schemeClr val="bg1"/>
                </a:solidFill>
                <a:effectLst>
                  <a:glow rad="139700">
                    <a:schemeClr val="tx1"/>
                  </a:glow>
                </a:effectLst>
                <a:latin typeface="Arial" charset="0"/>
              </a:rPr>
              <a:t>phải</a:t>
            </a:r>
            <a:r>
              <a:rPr lang="en-US" b="1" dirty="0" smtClean="0">
                <a:solidFill>
                  <a:schemeClr val="bg1"/>
                </a:solidFill>
                <a:effectLst>
                  <a:glow rad="139700">
                    <a:schemeClr val="tx1"/>
                  </a:glow>
                </a:effectLst>
                <a:latin typeface="Arial" charset="0"/>
              </a:rPr>
              <a:t> </a:t>
            </a:r>
            <a:r>
              <a:rPr lang="en-US" b="1" dirty="0" err="1" smtClean="0">
                <a:solidFill>
                  <a:schemeClr val="bg1"/>
                </a:solidFill>
                <a:effectLst>
                  <a:glow rad="139700">
                    <a:schemeClr val="tx1"/>
                  </a:glow>
                </a:effectLst>
                <a:latin typeface="Arial" charset="0"/>
              </a:rPr>
              <a:t>làm</a:t>
            </a:r>
            <a:r>
              <a:rPr lang="en-US" b="1" dirty="0" smtClean="0">
                <a:solidFill>
                  <a:schemeClr val="bg1"/>
                </a:solidFill>
                <a:effectLst>
                  <a:glow rad="139700">
                    <a:schemeClr val="tx1"/>
                  </a:glow>
                </a:effectLst>
                <a:latin typeface="Arial" charset="0"/>
              </a:rPr>
              <a:t> </a:t>
            </a:r>
            <a:r>
              <a:rPr lang="en-US" b="1" dirty="0" err="1" smtClean="0">
                <a:solidFill>
                  <a:schemeClr val="bg1"/>
                </a:solidFill>
                <a:effectLst>
                  <a:glow rad="139700">
                    <a:schemeClr val="tx1"/>
                  </a:glow>
                </a:effectLst>
                <a:latin typeface="Arial" charset="0"/>
              </a:rPr>
              <a:t>theo</a:t>
            </a:r>
            <a:r>
              <a:rPr lang="en-US" b="1" dirty="0" smtClean="0">
                <a:solidFill>
                  <a:schemeClr val="bg1"/>
                </a:solidFill>
                <a:effectLst>
                  <a:glow rad="139700">
                    <a:schemeClr val="tx1"/>
                  </a:glow>
                </a:effectLst>
                <a:latin typeface="Arial" charset="0"/>
              </a:rPr>
              <a:t> </a:t>
            </a:r>
            <a:r>
              <a:rPr lang="en-US" b="1" dirty="0" err="1" smtClean="0">
                <a:solidFill>
                  <a:schemeClr val="bg1"/>
                </a:solidFill>
                <a:effectLst>
                  <a:glow rad="139700">
                    <a:schemeClr val="tx1"/>
                  </a:glow>
                </a:effectLst>
                <a:latin typeface="Arial" charset="0"/>
              </a:rPr>
              <a:t>người</a:t>
            </a:r>
            <a:r>
              <a:rPr lang="en-US" b="1" dirty="0" smtClean="0">
                <a:solidFill>
                  <a:schemeClr val="bg1"/>
                </a:solidFill>
                <a:effectLst>
                  <a:glow rad="139700">
                    <a:schemeClr val="tx1"/>
                  </a:glow>
                </a:effectLst>
                <a:latin typeface="Arial" charset="0"/>
              </a:rPr>
              <a:t> La </a:t>
            </a:r>
            <a:r>
              <a:rPr lang="en-US" b="1" dirty="0" err="1" smtClean="0">
                <a:solidFill>
                  <a:schemeClr val="bg1"/>
                </a:solidFill>
                <a:effectLst>
                  <a:glow rad="139700">
                    <a:schemeClr val="tx1"/>
                  </a:glow>
                </a:effectLst>
                <a:latin typeface="Arial" charset="0"/>
              </a:rPr>
              <a:t>Mã</a:t>
            </a:r>
            <a:r>
              <a:rPr lang="en-US" b="1" dirty="0" smtClean="0">
                <a:solidFill>
                  <a:schemeClr val="bg1"/>
                </a:solidFill>
                <a:effectLst>
                  <a:glow rad="139700">
                    <a:schemeClr val="tx1"/>
                  </a:glow>
                </a:effectLst>
                <a:latin typeface="Arial" charset="0"/>
              </a:rPr>
              <a:t>)</a:t>
            </a:r>
            <a:endParaRPr lang="en-US" sz="6000" b="1" dirty="0">
              <a:solidFill>
                <a:schemeClr val="bg1"/>
              </a:solidFill>
              <a:effectLst>
                <a:glow rad="139700">
                  <a:schemeClr val="tx1"/>
                </a:glow>
              </a:effectLst>
              <a:latin typeface="Arial" charset="0"/>
            </a:endParaRPr>
          </a:p>
        </p:txBody>
      </p:sp>
      <p:sp>
        <p:nvSpPr>
          <p:cNvPr id="4" name="Title 1"/>
          <p:cNvSpPr txBox="1">
            <a:spLocks/>
          </p:cNvSpPr>
          <p:nvPr/>
        </p:nvSpPr>
        <p:spPr>
          <a:xfrm>
            <a:off x="-7263" y="-13867"/>
            <a:ext cx="3283119" cy="944780"/>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6000" b="1" dirty="0" smtClean="0">
                <a:solidFill>
                  <a:schemeClr val="bg1"/>
                </a:solidFill>
                <a:effectLst>
                  <a:glow rad="139700">
                    <a:schemeClr val="tx1"/>
                  </a:glow>
                </a:effectLst>
                <a:latin typeface="Arial" charset="0"/>
              </a:rPr>
              <a:t>La </a:t>
            </a:r>
            <a:r>
              <a:rPr lang="en-US" sz="6000" b="1" dirty="0" err="1" smtClean="0">
                <a:solidFill>
                  <a:schemeClr val="bg1"/>
                </a:solidFill>
                <a:effectLst>
                  <a:glow rad="139700">
                    <a:schemeClr val="tx1"/>
                  </a:glow>
                </a:effectLst>
                <a:latin typeface="Arial" charset="0"/>
              </a:rPr>
              <a:t>Mã</a:t>
            </a:r>
            <a:endParaRPr lang="en-US" sz="6000" b="1" dirty="0">
              <a:solidFill>
                <a:schemeClr val="bg1"/>
              </a:solidFill>
              <a:effectLst>
                <a:glow rad="139700">
                  <a:schemeClr val="tx1"/>
                </a:glow>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0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557338"/>
            <a:ext cx="88900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txBox="1">
            <a:spLocks noChangeArrowheads="1"/>
          </p:cNvSpPr>
          <p:nvPr/>
        </p:nvSpPr>
        <p:spPr bwMode="auto">
          <a:xfrm>
            <a:off x="107950" y="333375"/>
            <a:ext cx="8891588" cy="1727200"/>
          </a:xfrm>
          <a:prstGeom prst="rect">
            <a:avLst/>
          </a:prstGeom>
          <a:noFill/>
          <a:ln w="9525">
            <a:noFill/>
            <a:miter lim="800000"/>
            <a:headEnd/>
            <a:tailEnd/>
          </a:ln>
          <a:effectLst>
            <a:outerShdw dist="35921" dir="2700000" algn="ctr" rotWithShape="0">
              <a:schemeClr val="tx2">
                <a:alpha val="74997"/>
              </a:schemeClr>
            </a:outerShdw>
          </a:effec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eaLnBrk="1" hangingPunct="1">
              <a:defRPr/>
            </a:pPr>
            <a:r>
              <a:rPr lang="en-US" sz="3200" b="1" i="1" dirty="0" smtClean="0">
                <a:solidFill>
                  <a:schemeClr val="bg1"/>
                </a:solidFill>
              </a:rPr>
              <a:t>"</a:t>
            </a:r>
            <a:r>
              <a:rPr lang="vi-VN" sz="3200" b="1" i="1" dirty="0" smtClean="0">
                <a:solidFill>
                  <a:schemeClr val="bg1"/>
                </a:solidFill>
              </a:rPr>
              <a:t>Một người nữ tài đức ai sẽ tìm được? </a:t>
            </a:r>
          </a:p>
          <a:p>
            <a:pPr eaLnBrk="1" hangingPunct="1">
              <a:defRPr/>
            </a:pPr>
            <a:r>
              <a:rPr lang="vi-VN" sz="3200" b="1" i="1" dirty="0" smtClean="0">
                <a:solidFill>
                  <a:schemeClr val="bg1"/>
                </a:solidFill>
              </a:rPr>
              <a:t>Giá trị nàng trổi hơn châu ngọc</a:t>
            </a:r>
            <a:r>
              <a:rPr lang="en-US" sz="3200" b="1" i="1" dirty="0" smtClean="0">
                <a:solidFill>
                  <a:schemeClr val="bg1"/>
                </a:solidFill>
              </a:rPr>
              <a:t>" </a:t>
            </a:r>
            <a:br>
              <a:rPr lang="en-US" sz="3200" b="1" i="1" dirty="0" smtClean="0">
                <a:solidFill>
                  <a:schemeClr val="bg1"/>
                </a:solidFill>
              </a:rPr>
            </a:br>
            <a:r>
              <a:rPr lang="en-US" sz="3200" b="1" i="1" dirty="0" smtClean="0">
                <a:solidFill>
                  <a:schemeClr val="bg1"/>
                </a:solidFill>
              </a:rPr>
              <a:t>(Ch. 31:10).</a:t>
            </a:r>
            <a:endParaRPr lang="en-US" sz="3600" b="1" i="1" dirty="0"/>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8186" name="Rectangle 10"/>
          <p:cNvSpPr>
            <a:spLocks noGrp="1" noChangeArrowheads="1"/>
          </p:cNvSpPr>
          <p:nvPr>
            <p:ph type="title" idx="4294967295"/>
          </p:nvPr>
        </p:nvSpPr>
        <p:spPr>
          <a:xfrm>
            <a:off x="3552825" y="274638"/>
            <a:ext cx="5556250" cy="1143000"/>
          </a:xfrm>
          <a:effectLst>
            <a:outerShdw dist="35921" dir="2700000" algn="ctr" rotWithShape="0">
              <a:schemeClr val="tx2">
                <a:alpha val="74997"/>
              </a:schemeClr>
            </a:outerShdw>
          </a:effectLst>
        </p:spPr>
        <p:txBody>
          <a:bodyPr/>
          <a:lstStyle/>
          <a:p>
            <a:pPr eaLnBrk="1" hangingPunct="1">
              <a:defRPr/>
            </a:pPr>
            <a:r>
              <a:rPr lang="en-US" sz="5400" dirty="0" smtClean="0">
                <a:solidFill>
                  <a:schemeClr val="bg1"/>
                </a:solidFill>
              </a:rPr>
              <a:t>Proverbs 31</a:t>
            </a:r>
            <a:endParaRPr lang="en-US" sz="6000" b="1" dirty="0"/>
          </a:p>
        </p:txBody>
      </p:sp>
      <p:pic>
        <p:nvPicPr>
          <p:cNvPr id="15462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0363"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Rectangle 10"/>
          <p:cNvSpPr txBox="1">
            <a:spLocks noChangeArrowheads="1"/>
          </p:cNvSpPr>
          <p:nvPr/>
        </p:nvSpPr>
        <p:spPr bwMode="auto">
          <a:xfrm>
            <a:off x="107504" y="5170488"/>
            <a:ext cx="9036496" cy="1616075"/>
          </a:xfrm>
          <a:prstGeom prst="rect">
            <a:avLst/>
          </a:prstGeom>
          <a:solidFill>
            <a:srgbClr val="FFDDCE"/>
          </a:solidFill>
          <a:ln w="38100">
            <a:solidFill>
              <a:srgbClr val="000000"/>
            </a:solidFill>
            <a:miter lim="800000"/>
            <a:headEnd/>
            <a:tailEnd/>
          </a:ln>
        </p:spPr>
        <p:txBody>
          <a:bodyPr anchor="ct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just" eaLnBrk="1" hangingPunct="1"/>
            <a:r>
              <a:rPr lang="en-US" altLang="vi-VN" sz="3200" b="1" dirty="0"/>
              <a:t>"</a:t>
            </a:r>
            <a:r>
              <a:rPr lang="vi-VN" altLang="vi-VN" sz="3200" b="1" dirty="0"/>
              <a:t>Nàng thức dậy khi trời còn tối, Phát vật thực cho người nhà mình,</a:t>
            </a:r>
            <a:r>
              <a:rPr lang="en-US" altLang="vi-VN" sz="3200" b="1" dirty="0"/>
              <a:t> </a:t>
            </a:r>
            <a:r>
              <a:rPr lang="vi-VN" altLang="vi-VN" sz="3200" b="1" dirty="0"/>
              <a:t>Và cắt công việc cho các tớ gái mình</a:t>
            </a:r>
            <a:r>
              <a:rPr lang="en-US" altLang="vi-VN" sz="3200" b="1" dirty="0"/>
              <a:t>" (Ch. 31:15)</a:t>
            </a:r>
          </a:p>
        </p:txBody>
      </p:sp>
      <p:sp>
        <p:nvSpPr>
          <p:cNvPr id="154629" name="Rectangle 10"/>
          <p:cNvSpPr txBox="1">
            <a:spLocks noChangeArrowheads="1"/>
          </p:cNvSpPr>
          <p:nvPr/>
        </p:nvSpPr>
        <p:spPr bwMode="auto">
          <a:xfrm>
            <a:off x="1" y="25400"/>
            <a:ext cx="9252520" cy="720725"/>
          </a:xfrm>
          <a:prstGeom prst="rect">
            <a:avLst/>
          </a:prstGeom>
          <a:solidFill>
            <a:srgbClr val="F2A0A1"/>
          </a:solidFill>
          <a:ln w="57150">
            <a:solidFill>
              <a:srgbClr val="000000"/>
            </a:solidFill>
            <a:miter lim="800000"/>
            <a:headEnd/>
            <a:tailEnd/>
          </a:ln>
        </p:spPr>
        <p:txBody>
          <a:bodyPr anchor="ct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3600" b="1"/>
              <a:t>Nàng thức dậy sớm</a:t>
            </a: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8186" name="Rectangle 10"/>
          <p:cNvSpPr>
            <a:spLocks noGrp="1" noChangeArrowheads="1"/>
          </p:cNvSpPr>
          <p:nvPr>
            <p:ph type="title" idx="4294967295"/>
          </p:nvPr>
        </p:nvSpPr>
        <p:spPr>
          <a:xfrm>
            <a:off x="3552825" y="274638"/>
            <a:ext cx="5556250" cy="1143000"/>
          </a:xfrm>
          <a:effectLst>
            <a:outerShdw dist="35921" dir="2700000" algn="ctr" rotWithShape="0">
              <a:schemeClr val="tx2">
                <a:alpha val="74997"/>
              </a:schemeClr>
            </a:outerShdw>
          </a:effectLst>
        </p:spPr>
        <p:txBody>
          <a:bodyPr/>
          <a:lstStyle/>
          <a:p>
            <a:pPr eaLnBrk="1" hangingPunct="1">
              <a:defRPr/>
            </a:pPr>
            <a:r>
              <a:rPr lang="en-US" sz="5400" dirty="0" smtClean="0">
                <a:solidFill>
                  <a:schemeClr val="bg1"/>
                </a:solidFill>
              </a:rPr>
              <a:t>Proverbs 31</a:t>
            </a:r>
            <a:endParaRPr lang="en-US" sz="6000" b="1" dirty="0"/>
          </a:p>
        </p:txBody>
      </p:sp>
      <p:pic>
        <p:nvPicPr>
          <p:cNvPr id="15565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0"/>
            <a:ext cx="7954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Rectangle 10"/>
          <p:cNvSpPr txBox="1">
            <a:spLocks noChangeArrowheads="1"/>
          </p:cNvSpPr>
          <p:nvPr/>
        </p:nvSpPr>
        <p:spPr bwMode="auto">
          <a:xfrm>
            <a:off x="827088" y="5876925"/>
            <a:ext cx="7848600" cy="981075"/>
          </a:xfrm>
          <a:prstGeom prst="rect">
            <a:avLst/>
          </a:prstGeom>
          <a:solidFill>
            <a:srgbClr val="FFFF00"/>
          </a:solidFill>
          <a:ln w="38100">
            <a:solidFill>
              <a:srgbClr val="000000"/>
            </a:solidFill>
            <a:miter lim="800000"/>
            <a:headEnd/>
            <a:tailEnd/>
          </a:ln>
        </p:spPr>
        <p:txBody>
          <a:bodyPr anchor="ct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2400" b="1">
                <a:solidFill>
                  <a:srgbClr val="000000"/>
                </a:solidFill>
              </a:rPr>
              <a:t>"</a:t>
            </a:r>
            <a:r>
              <a:rPr lang="vi-VN" altLang="vi-VN" sz="2400" b="1">
                <a:solidFill>
                  <a:srgbClr val="000000"/>
                </a:solidFill>
              </a:rPr>
              <a:t>Nàng mặc lấy sức lực và oai phong, </a:t>
            </a:r>
          </a:p>
          <a:p>
            <a:pPr algn="ctr" eaLnBrk="1" hangingPunct="1"/>
            <a:r>
              <a:rPr lang="vi-VN" altLang="vi-VN" sz="2400" b="1">
                <a:solidFill>
                  <a:srgbClr val="000000"/>
                </a:solidFill>
              </a:rPr>
              <a:t>Và khi tưởng đến buổi sau, bèn vui cười</a:t>
            </a:r>
            <a:r>
              <a:rPr lang="en-US" altLang="vi-VN" sz="2400" b="1">
                <a:solidFill>
                  <a:srgbClr val="000000"/>
                </a:solidFill>
              </a:rPr>
              <a:t>" (Ch. 31:25)</a:t>
            </a:r>
          </a:p>
        </p:txBody>
      </p:sp>
      <p:sp>
        <p:nvSpPr>
          <p:cNvPr id="155653" name="Rectangle 10"/>
          <p:cNvSpPr txBox="1">
            <a:spLocks noChangeArrowheads="1"/>
          </p:cNvSpPr>
          <p:nvPr/>
        </p:nvSpPr>
        <p:spPr bwMode="auto">
          <a:xfrm>
            <a:off x="857250" y="115888"/>
            <a:ext cx="7786688" cy="4333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3200" b="1">
                <a:solidFill>
                  <a:srgbClr val="000000"/>
                </a:solidFill>
              </a:rPr>
              <a:t>Nàng mỉm cười khi nghĩ tới tương lai</a:t>
            </a:r>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66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363" y="993775"/>
            <a:ext cx="8459787"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6" name="Rectangle 10"/>
          <p:cNvSpPr>
            <a:spLocks noGrp="1" noChangeArrowheads="1"/>
          </p:cNvSpPr>
          <p:nvPr>
            <p:ph type="title" idx="4294967295"/>
          </p:nvPr>
        </p:nvSpPr>
        <p:spPr>
          <a:xfrm>
            <a:off x="3276600" y="0"/>
            <a:ext cx="5556250" cy="782638"/>
          </a:xfrm>
          <a:effectLst>
            <a:outerShdw dist="35921" dir="2700000" algn="ctr" rotWithShape="0">
              <a:schemeClr val="tx2">
                <a:alpha val="74997"/>
              </a:schemeClr>
            </a:outerShdw>
          </a:effectLst>
        </p:spPr>
        <p:txBody>
          <a:bodyPr/>
          <a:lstStyle/>
          <a:p>
            <a:pPr algn="r" eaLnBrk="1" hangingPunct="1">
              <a:defRPr/>
            </a:pPr>
            <a:r>
              <a:rPr lang="en-US" sz="3200" b="1" i="1" dirty="0" err="1" smtClean="0">
                <a:solidFill>
                  <a:schemeClr val="bg1"/>
                </a:solidFill>
                <a:latin typeface="Times New Roman"/>
                <a:cs typeface="Times New Roman"/>
              </a:rPr>
              <a:t>Châm</a:t>
            </a:r>
            <a:r>
              <a:rPr lang="en-US" sz="3200" b="1" i="1" dirty="0" smtClean="0">
                <a:solidFill>
                  <a:schemeClr val="bg1"/>
                </a:solidFill>
                <a:latin typeface="Times New Roman"/>
                <a:cs typeface="Times New Roman"/>
              </a:rPr>
              <a:t> 31:30</a:t>
            </a:r>
            <a:endParaRPr lang="en-US" sz="3600" b="1" i="1" dirty="0">
              <a:latin typeface="Times New Roman"/>
              <a:cs typeface="Times New Roman"/>
            </a:endParaRPr>
          </a:p>
        </p:txBody>
      </p:sp>
      <p:sp>
        <p:nvSpPr>
          <p:cNvPr id="4" name="Rectangle 10"/>
          <p:cNvSpPr txBox="1">
            <a:spLocks noChangeArrowheads="1"/>
          </p:cNvSpPr>
          <p:nvPr/>
        </p:nvSpPr>
        <p:spPr bwMode="auto">
          <a:xfrm>
            <a:off x="5938838" y="1000125"/>
            <a:ext cx="3205162" cy="5810250"/>
          </a:xfrm>
          <a:prstGeom prst="rect">
            <a:avLst/>
          </a:prstGeom>
          <a:solidFill>
            <a:schemeClr val="tx1"/>
          </a:solidFill>
          <a:ln w="9525">
            <a:noFill/>
            <a:miter lim="800000"/>
            <a:headEnd/>
            <a:tailEnd/>
          </a:ln>
          <a:effectLst>
            <a:outerShdw dist="35921" dir="2700000" algn="ctr" rotWithShape="0">
              <a:schemeClr val="tx2">
                <a:alpha val="74997"/>
              </a:schemeClr>
            </a:outerShdw>
          </a:effectLst>
        </p:spPr>
        <p:txBody>
          <a:bodyPr anchor="ctr"/>
          <a:lstStyle/>
          <a:p>
            <a:pPr algn="ctr">
              <a:defRPr/>
            </a:pPr>
            <a:r>
              <a:rPr lang="en-US" sz="3200" b="1" i="1" dirty="0">
                <a:solidFill>
                  <a:schemeClr val="bg1"/>
                </a:solidFill>
              </a:rPr>
              <a:t>"</a:t>
            </a:r>
            <a:r>
              <a:rPr lang="vi-VN" sz="3200" b="1" i="1" dirty="0">
                <a:solidFill>
                  <a:schemeClr val="bg1"/>
                </a:solidFill>
              </a:rPr>
              <a:t>Duyên là giả dối, sắc lại hư không; </a:t>
            </a:r>
          </a:p>
          <a:p>
            <a:pPr algn="ctr">
              <a:defRPr/>
            </a:pPr>
            <a:r>
              <a:rPr lang="vi-VN" sz="3200" b="1" i="1" dirty="0">
                <a:solidFill>
                  <a:schemeClr val="bg1"/>
                </a:solidFill>
              </a:rPr>
              <a:t>Nhưng người nữ nào kính sợ Đức Giê-hô-va sẽ được khen ngợi</a:t>
            </a:r>
            <a:r>
              <a:rPr lang="en-US" sz="3200" b="1" i="1" dirty="0">
                <a:solidFill>
                  <a:schemeClr val="bg1"/>
                </a:solidFill>
              </a:rPr>
              <a:t>" </a:t>
            </a:r>
            <a:br>
              <a:rPr lang="en-US" sz="3200" b="1" i="1" dirty="0">
                <a:solidFill>
                  <a:schemeClr val="bg1"/>
                </a:solidFill>
              </a:rPr>
            </a:br>
            <a:r>
              <a:rPr lang="en-US" sz="3200" b="1" i="1" dirty="0">
                <a:solidFill>
                  <a:schemeClr val="bg1"/>
                </a:solidFill>
              </a:rPr>
              <a:t>(</a:t>
            </a:r>
            <a:r>
              <a:rPr lang="en-US" sz="3200" b="1" i="1" dirty="0" err="1">
                <a:solidFill>
                  <a:schemeClr val="bg1"/>
                </a:solidFill>
              </a:rPr>
              <a:t>Châm</a:t>
            </a:r>
            <a:r>
              <a:rPr lang="en-US" sz="3200" b="1" i="1" dirty="0">
                <a:solidFill>
                  <a:schemeClr val="bg1"/>
                </a:solidFill>
              </a:rPr>
              <a:t> 31:30).</a:t>
            </a:r>
            <a:endParaRPr lang="en-US" sz="3600" b="1" i="1" dirty="0">
              <a:solidFill>
                <a:schemeClr val="tx2"/>
              </a:solidFill>
            </a:endParaRP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76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2205038"/>
            <a:ext cx="9144000"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288"/>
            <a:ext cx="2997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78313" y="0"/>
            <a:ext cx="4852987"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6" name="Rectangle 10"/>
          <p:cNvSpPr>
            <a:spLocks noGrp="1" noChangeArrowheads="1"/>
          </p:cNvSpPr>
          <p:nvPr>
            <p:ph type="title" idx="4294967295"/>
          </p:nvPr>
        </p:nvSpPr>
        <p:spPr>
          <a:xfrm>
            <a:off x="12700" y="6092825"/>
            <a:ext cx="9131300" cy="765175"/>
          </a:xfrm>
          <a:effectLst>
            <a:outerShdw dist="35921" dir="2700000" algn="ctr" rotWithShape="0">
              <a:schemeClr val="tx2">
                <a:alpha val="74997"/>
              </a:schemeClr>
            </a:outerShdw>
          </a:effectLst>
        </p:spPr>
        <p:txBody>
          <a:bodyPr/>
          <a:lstStyle/>
          <a:p>
            <a:pPr eaLnBrk="1" hangingPunct="1">
              <a:defRPr/>
            </a:pPr>
            <a:r>
              <a:rPr lang="en-US" sz="3600" b="1" dirty="0" err="1" smtClean="0">
                <a:solidFill>
                  <a:schemeClr val="bg1"/>
                </a:solidFill>
              </a:rPr>
              <a:t>Nàng</a:t>
            </a:r>
            <a:r>
              <a:rPr lang="en-US" sz="3600" b="1" dirty="0" smtClean="0">
                <a:solidFill>
                  <a:schemeClr val="bg1"/>
                </a:solidFill>
              </a:rPr>
              <a:t> </a:t>
            </a:r>
            <a:r>
              <a:rPr lang="en-US" sz="3600" b="1" dirty="0" err="1" smtClean="0">
                <a:solidFill>
                  <a:schemeClr val="bg1"/>
                </a:solidFill>
              </a:rPr>
              <a:t>được</a:t>
            </a:r>
            <a:r>
              <a:rPr lang="en-US" sz="3600" b="1" dirty="0" smtClean="0">
                <a:solidFill>
                  <a:schemeClr val="bg1"/>
                </a:solidFill>
              </a:rPr>
              <a:t> </a:t>
            </a:r>
            <a:r>
              <a:rPr lang="en-US" sz="3600" b="1" dirty="0" err="1" smtClean="0">
                <a:solidFill>
                  <a:schemeClr val="bg1"/>
                </a:solidFill>
              </a:rPr>
              <a:t>xem</a:t>
            </a:r>
            <a:r>
              <a:rPr lang="en-US" sz="3600" b="1" dirty="0" smtClean="0">
                <a:solidFill>
                  <a:schemeClr val="bg1"/>
                </a:solidFill>
              </a:rPr>
              <a:t> </a:t>
            </a:r>
            <a:r>
              <a:rPr lang="en-US" sz="3600" b="1" dirty="0" err="1" smtClean="0">
                <a:solidFill>
                  <a:schemeClr val="bg1"/>
                </a:solidFill>
              </a:rPr>
              <a:t>là</a:t>
            </a:r>
            <a:r>
              <a:rPr lang="en-US" sz="3600" b="1" dirty="0" smtClean="0">
                <a:solidFill>
                  <a:schemeClr val="bg1"/>
                </a:solidFill>
              </a:rPr>
              <a:t> </a:t>
            </a:r>
            <a:r>
              <a:rPr lang="en-US" sz="3600" b="1" dirty="0" err="1" smtClean="0">
                <a:solidFill>
                  <a:schemeClr val="bg1"/>
                </a:solidFill>
              </a:rPr>
              <a:t>người</a:t>
            </a:r>
            <a:r>
              <a:rPr lang="en-US" sz="3600" b="1" dirty="0" smtClean="0">
                <a:solidFill>
                  <a:schemeClr val="bg1"/>
                </a:solidFill>
              </a:rPr>
              <a:t> </a:t>
            </a:r>
            <a:r>
              <a:rPr lang="en-US" sz="3600" b="1" dirty="0" err="1" smtClean="0">
                <a:solidFill>
                  <a:schemeClr val="bg1"/>
                </a:solidFill>
              </a:rPr>
              <a:t>mẫu</a:t>
            </a:r>
            <a:r>
              <a:rPr lang="en-US" sz="3600" b="1" dirty="0" smtClean="0">
                <a:solidFill>
                  <a:schemeClr val="bg1"/>
                </a:solidFill>
              </a:rPr>
              <a:t> </a:t>
            </a:r>
            <a:r>
              <a:rPr lang="en-US" sz="3600" b="1" dirty="0" err="1" smtClean="0">
                <a:solidFill>
                  <a:schemeClr val="bg1"/>
                </a:solidFill>
              </a:rPr>
              <a:t>đẹp</a:t>
            </a:r>
            <a:r>
              <a:rPr lang="en-US" sz="3600" b="1" dirty="0" smtClean="0">
                <a:solidFill>
                  <a:schemeClr val="bg1"/>
                </a:solidFill>
              </a:rPr>
              <a:t> </a:t>
            </a:r>
            <a:r>
              <a:rPr lang="en-US" sz="3600" b="1" dirty="0" err="1" smtClean="0">
                <a:solidFill>
                  <a:schemeClr val="bg1"/>
                </a:solidFill>
              </a:rPr>
              <a:t>nhất</a:t>
            </a:r>
            <a:endParaRPr lang="en-US" sz="4000" b="1" dirty="0"/>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8722" name="Picture 1"/>
          <p:cNvPicPr>
            <a:picLocks noChangeAspect="1"/>
          </p:cNvPicPr>
          <p:nvPr/>
        </p:nvPicPr>
        <p:blipFill>
          <a:blip r:embed="rId3">
            <a:extLst>
              <a:ext uri="{28A0092B-C50C-407E-A947-70E740481C1C}">
                <a14:useLocalDpi xmlns:a14="http://schemas.microsoft.com/office/drawing/2010/main" val="0"/>
              </a:ext>
            </a:extLst>
          </a:blip>
          <a:srcRect t="22015" b="15565"/>
          <a:stretch>
            <a:fillRect/>
          </a:stretch>
        </p:blipFill>
        <p:spPr bwMode="auto">
          <a:xfrm>
            <a:off x="571500" y="2102396"/>
            <a:ext cx="80010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6" name="Rectangle 10"/>
          <p:cNvSpPr>
            <a:spLocks noGrp="1" noChangeArrowheads="1"/>
          </p:cNvSpPr>
          <p:nvPr>
            <p:ph type="title" idx="4294967295"/>
          </p:nvPr>
        </p:nvSpPr>
        <p:spPr>
          <a:xfrm>
            <a:off x="0" y="692696"/>
            <a:ext cx="9144000" cy="1485900"/>
          </a:xfrm>
          <a:effectLst>
            <a:outerShdw dist="35921" dir="2700000" algn="ctr" rotWithShape="0">
              <a:schemeClr val="tx2">
                <a:alpha val="74997"/>
              </a:schemeClr>
            </a:outerShdw>
          </a:effectLst>
        </p:spPr>
        <p:txBody>
          <a:bodyPr/>
          <a:lstStyle/>
          <a:p>
            <a:pPr eaLnBrk="1" hangingPunct="1">
              <a:defRPr/>
            </a:pPr>
            <a:r>
              <a:rPr lang="en-US" sz="4000" b="1" dirty="0" err="1" smtClean="0">
                <a:solidFill>
                  <a:schemeClr val="bg1"/>
                </a:solidFill>
              </a:rPr>
              <a:t>Hãy</a:t>
            </a:r>
            <a:r>
              <a:rPr lang="en-US" sz="4000" b="1" dirty="0" smtClean="0">
                <a:solidFill>
                  <a:schemeClr val="bg1"/>
                </a:solidFill>
              </a:rPr>
              <a:t> </a:t>
            </a:r>
            <a:r>
              <a:rPr lang="en-US" sz="4000" b="1" dirty="0" err="1" smtClean="0">
                <a:solidFill>
                  <a:schemeClr val="bg1"/>
                </a:solidFill>
              </a:rPr>
              <a:t>ngừng</a:t>
            </a:r>
            <a:r>
              <a:rPr lang="en-US" sz="4000" b="1" dirty="0" smtClean="0">
                <a:solidFill>
                  <a:schemeClr val="bg1"/>
                </a:solidFill>
              </a:rPr>
              <a:t> so </a:t>
            </a:r>
            <a:r>
              <a:rPr lang="en-US" sz="4000" b="1" dirty="0" err="1" smtClean="0">
                <a:solidFill>
                  <a:schemeClr val="bg1"/>
                </a:solidFill>
              </a:rPr>
              <a:t>sánh</a:t>
            </a:r>
            <a:r>
              <a:rPr lang="en-US" sz="4000" b="1" dirty="0" smtClean="0">
                <a:solidFill>
                  <a:schemeClr val="bg1"/>
                </a:solidFill>
              </a:rPr>
              <a:t> </a:t>
            </a:r>
            <a:r>
              <a:rPr lang="en-US" sz="4000" b="1" dirty="0" err="1" smtClean="0">
                <a:solidFill>
                  <a:schemeClr val="bg1"/>
                </a:solidFill>
              </a:rPr>
              <a:t>chính</a:t>
            </a:r>
            <a:r>
              <a:rPr lang="en-US" sz="4000" b="1" dirty="0" smtClean="0">
                <a:solidFill>
                  <a:schemeClr val="bg1"/>
                </a:solidFill>
              </a:rPr>
              <a:t> </a:t>
            </a:r>
            <a:r>
              <a:rPr lang="en-US" sz="4000" b="1" dirty="0" err="1" smtClean="0">
                <a:solidFill>
                  <a:schemeClr val="bg1"/>
                </a:solidFill>
              </a:rPr>
              <a:t>bạn</a:t>
            </a:r>
            <a:r>
              <a:rPr lang="en-US" sz="4000" b="1" dirty="0" smtClean="0">
                <a:solidFill>
                  <a:schemeClr val="bg1"/>
                </a:solidFill>
              </a:rPr>
              <a:t> </a:t>
            </a:r>
            <a:r>
              <a:rPr lang="en-US" sz="4000" b="1" dirty="0" err="1" smtClean="0">
                <a:solidFill>
                  <a:schemeClr val="bg1"/>
                </a:solidFill>
              </a:rPr>
              <a:t>với</a:t>
            </a:r>
            <a:r>
              <a:rPr lang="en-US" sz="4000" b="1" dirty="0" smtClean="0">
                <a:solidFill>
                  <a:schemeClr val="bg1"/>
                </a:solidFill>
              </a:rPr>
              <a:t> </a:t>
            </a:r>
            <a:r>
              <a:rPr lang="en-US" sz="4000" b="1" dirty="0" err="1" smtClean="0">
                <a:solidFill>
                  <a:schemeClr val="bg1"/>
                </a:solidFill>
              </a:rPr>
              <a:t>người</a:t>
            </a:r>
            <a:r>
              <a:rPr lang="en-US" sz="4000" b="1" dirty="0" smtClean="0">
                <a:solidFill>
                  <a:schemeClr val="bg1"/>
                </a:solidFill>
              </a:rPr>
              <a:t> </a:t>
            </a:r>
            <a:r>
              <a:rPr lang="en-US" sz="4000" b="1" dirty="0" err="1" smtClean="0">
                <a:solidFill>
                  <a:schemeClr val="bg1"/>
                </a:solidFill>
              </a:rPr>
              <a:t>nữ</a:t>
            </a:r>
            <a:r>
              <a:rPr lang="en-US" sz="4000" b="1" dirty="0" smtClean="0">
                <a:solidFill>
                  <a:schemeClr val="bg1"/>
                </a:solidFill>
              </a:rPr>
              <a:t> </a:t>
            </a:r>
            <a:r>
              <a:rPr lang="en-US" sz="4000" b="1" dirty="0" err="1" smtClean="0">
                <a:solidFill>
                  <a:schemeClr val="bg1"/>
                </a:solidFill>
              </a:rPr>
              <a:t>của</a:t>
            </a:r>
            <a:r>
              <a:rPr lang="en-US" sz="4000" b="1" dirty="0" smtClean="0">
                <a:solidFill>
                  <a:schemeClr val="bg1"/>
                </a:solidFill>
              </a:rPr>
              <a:t> </a:t>
            </a:r>
            <a:r>
              <a:rPr lang="en-US" sz="4000" b="1" dirty="0" err="1" smtClean="0">
                <a:solidFill>
                  <a:schemeClr val="bg1"/>
                </a:solidFill>
              </a:rPr>
              <a:t>Châm</a:t>
            </a:r>
            <a:r>
              <a:rPr lang="en-US" sz="4000" b="1" dirty="0" smtClean="0">
                <a:solidFill>
                  <a:schemeClr val="bg1"/>
                </a:solidFill>
              </a:rPr>
              <a:t> </a:t>
            </a:r>
            <a:r>
              <a:rPr lang="en-US" sz="4000" b="1" dirty="0" err="1" smtClean="0">
                <a:solidFill>
                  <a:schemeClr val="bg1"/>
                </a:solidFill>
              </a:rPr>
              <a:t>ngôn</a:t>
            </a:r>
            <a:r>
              <a:rPr lang="en-US" sz="4000" b="1" dirty="0" smtClean="0">
                <a:solidFill>
                  <a:schemeClr val="bg1"/>
                </a:solidFill>
              </a:rPr>
              <a:t> 31</a:t>
            </a:r>
            <a:endParaRPr lang="en-US" b="1" dirty="0"/>
          </a:p>
        </p:txBody>
      </p:sp>
      <p:sp>
        <p:nvSpPr>
          <p:cNvPr id="6" name="Rectangle 10"/>
          <p:cNvSpPr txBox="1">
            <a:spLocks noChangeArrowheads="1"/>
          </p:cNvSpPr>
          <p:nvPr/>
        </p:nvSpPr>
        <p:spPr bwMode="auto">
          <a:xfrm>
            <a:off x="107950" y="5949950"/>
            <a:ext cx="8891588" cy="836613"/>
          </a:xfrm>
          <a:prstGeom prst="rect">
            <a:avLst/>
          </a:prstGeom>
          <a:noFill/>
          <a:ln w="9525">
            <a:noFill/>
            <a:miter lim="800000"/>
            <a:headEnd/>
            <a:tailEnd/>
          </a:ln>
          <a:effectLst>
            <a:outerShdw dist="35921" dir="2700000" algn="ctr" rotWithShape="0">
              <a:schemeClr val="tx2">
                <a:alpha val="74997"/>
              </a:schemeClr>
            </a:outerShdw>
          </a:effec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eaLnBrk="1" hangingPunct="1">
              <a:defRPr/>
            </a:pPr>
            <a:r>
              <a:rPr lang="en-US" sz="2000" b="1" i="1" dirty="0" err="1" smtClean="0">
                <a:solidFill>
                  <a:schemeClr val="bg1"/>
                </a:solidFill>
              </a:rPr>
              <a:t>Hãy</a:t>
            </a:r>
            <a:r>
              <a:rPr lang="en-US" sz="2000" b="1" i="1" dirty="0" smtClean="0">
                <a:solidFill>
                  <a:schemeClr val="bg1"/>
                </a:solidFill>
              </a:rPr>
              <a:t> </a:t>
            </a:r>
            <a:r>
              <a:rPr lang="en-US" sz="2000" b="1" i="1" dirty="0" err="1" smtClean="0">
                <a:solidFill>
                  <a:schemeClr val="bg1"/>
                </a:solidFill>
              </a:rPr>
              <a:t>tìm</a:t>
            </a:r>
            <a:r>
              <a:rPr lang="en-US" sz="2000" b="1" i="1" dirty="0" smtClean="0">
                <a:solidFill>
                  <a:schemeClr val="bg1"/>
                </a:solidFill>
              </a:rPr>
              <a:t> </a:t>
            </a:r>
            <a:r>
              <a:rPr lang="en-US" sz="2000" b="1" i="1" dirty="0" err="1" smtClean="0">
                <a:solidFill>
                  <a:schemeClr val="bg1"/>
                </a:solidFill>
              </a:rPr>
              <a:t>hiểu</a:t>
            </a:r>
            <a:r>
              <a:rPr lang="en-US" sz="2000" b="1" i="1" dirty="0" smtClean="0">
                <a:solidFill>
                  <a:schemeClr val="bg1"/>
                </a:solidFill>
              </a:rPr>
              <a:t> </a:t>
            </a:r>
            <a:r>
              <a:rPr lang="en-US" sz="2000" b="1" i="1" dirty="0" err="1" smtClean="0">
                <a:solidFill>
                  <a:schemeClr val="bg1"/>
                </a:solidFill>
              </a:rPr>
              <a:t>người</a:t>
            </a:r>
            <a:r>
              <a:rPr lang="en-US" sz="2000" b="1" i="1" dirty="0" smtClean="0">
                <a:solidFill>
                  <a:schemeClr val="bg1"/>
                </a:solidFill>
              </a:rPr>
              <a:t> </a:t>
            </a:r>
            <a:r>
              <a:rPr lang="en-US" sz="2000" b="1" i="1" dirty="0" err="1" smtClean="0">
                <a:solidFill>
                  <a:schemeClr val="bg1"/>
                </a:solidFill>
              </a:rPr>
              <a:t>sáng</a:t>
            </a:r>
            <a:r>
              <a:rPr lang="en-US" sz="2000" b="1" i="1" dirty="0" smtClean="0">
                <a:solidFill>
                  <a:schemeClr val="bg1"/>
                </a:solidFill>
              </a:rPr>
              <a:t> </a:t>
            </a:r>
            <a:r>
              <a:rPr lang="en-US" sz="2000" b="1" i="1" dirty="0" err="1" smtClean="0">
                <a:solidFill>
                  <a:schemeClr val="bg1"/>
                </a:solidFill>
              </a:rPr>
              <a:t>tác</a:t>
            </a:r>
            <a:r>
              <a:rPr lang="en-US" sz="2000" b="1" i="1" dirty="0" smtClean="0">
                <a:solidFill>
                  <a:schemeClr val="bg1"/>
                </a:solidFill>
              </a:rPr>
              <a:t> </a:t>
            </a:r>
            <a:r>
              <a:rPr lang="en-US" sz="2000" b="1" i="1" dirty="0" err="1" smtClean="0">
                <a:solidFill>
                  <a:schemeClr val="bg1"/>
                </a:solidFill>
              </a:rPr>
              <a:t>ra</a:t>
            </a:r>
            <a:r>
              <a:rPr lang="en-US" sz="2000" b="1" i="1" dirty="0" smtClean="0">
                <a:solidFill>
                  <a:schemeClr val="bg1"/>
                </a:solidFill>
              </a:rPr>
              <a:t> </a:t>
            </a:r>
            <a:r>
              <a:rPr lang="en-US" sz="2000" b="1" i="1" dirty="0" err="1" smtClean="0">
                <a:solidFill>
                  <a:schemeClr val="bg1"/>
                </a:solidFill>
              </a:rPr>
              <a:t>người</a:t>
            </a:r>
            <a:r>
              <a:rPr lang="en-US" sz="2000" b="1" i="1" dirty="0" smtClean="0">
                <a:solidFill>
                  <a:schemeClr val="bg1"/>
                </a:solidFill>
              </a:rPr>
              <a:t> </a:t>
            </a:r>
            <a:r>
              <a:rPr lang="en-US" sz="2000" b="1" i="1" dirty="0" err="1" smtClean="0">
                <a:solidFill>
                  <a:schemeClr val="bg1"/>
                </a:solidFill>
              </a:rPr>
              <a:t>nữ</a:t>
            </a:r>
            <a:r>
              <a:rPr lang="en-US" sz="2000" b="1" i="1" dirty="0" smtClean="0">
                <a:solidFill>
                  <a:schemeClr val="bg1"/>
                </a:solidFill>
              </a:rPr>
              <a:t> </a:t>
            </a:r>
            <a:r>
              <a:rPr lang="en-US" sz="2000" b="1" i="1" dirty="0" err="1" smtClean="0">
                <a:solidFill>
                  <a:schemeClr val="bg1"/>
                </a:solidFill>
              </a:rPr>
              <a:t>của</a:t>
            </a:r>
            <a:r>
              <a:rPr lang="en-US" sz="2000" b="1" i="1" dirty="0" smtClean="0">
                <a:solidFill>
                  <a:schemeClr val="bg1"/>
                </a:solidFill>
              </a:rPr>
              <a:t> </a:t>
            </a:r>
            <a:r>
              <a:rPr lang="en-US" sz="2000" b="1" i="1" dirty="0" err="1" smtClean="0">
                <a:solidFill>
                  <a:schemeClr val="bg1"/>
                </a:solidFill>
              </a:rPr>
              <a:t>Châm</a:t>
            </a:r>
            <a:r>
              <a:rPr lang="en-US" sz="2000" b="1" i="1" dirty="0" smtClean="0">
                <a:solidFill>
                  <a:schemeClr val="bg1"/>
                </a:solidFill>
              </a:rPr>
              <a:t> </a:t>
            </a:r>
            <a:r>
              <a:rPr lang="en-US" sz="2000" b="1" i="1" dirty="0" err="1" smtClean="0">
                <a:solidFill>
                  <a:schemeClr val="bg1"/>
                </a:solidFill>
              </a:rPr>
              <a:t>ngôn</a:t>
            </a:r>
            <a:r>
              <a:rPr lang="en-US" sz="2000" b="1" i="1" dirty="0" smtClean="0">
                <a:solidFill>
                  <a:schemeClr val="bg1"/>
                </a:solidFill>
              </a:rPr>
              <a:t> 31 </a:t>
            </a:r>
            <a:r>
              <a:rPr lang="en-US" sz="2000" b="1" i="1" dirty="0" err="1" smtClean="0">
                <a:solidFill>
                  <a:schemeClr val="bg1"/>
                </a:solidFill>
              </a:rPr>
              <a:t>và</a:t>
            </a:r>
            <a:r>
              <a:rPr lang="en-US" sz="2000" b="1" i="1" dirty="0" smtClean="0">
                <a:solidFill>
                  <a:schemeClr val="bg1"/>
                </a:solidFill>
              </a:rPr>
              <a:t> </a:t>
            </a:r>
            <a:r>
              <a:rPr lang="en-US" sz="2000" b="1" i="1" dirty="0" err="1" smtClean="0">
                <a:solidFill>
                  <a:schemeClr val="bg1"/>
                </a:solidFill>
              </a:rPr>
              <a:t>lý</a:t>
            </a:r>
            <a:r>
              <a:rPr lang="en-US" sz="2000" b="1" i="1" dirty="0" smtClean="0">
                <a:solidFill>
                  <a:schemeClr val="bg1"/>
                </a:solidFill>
              </a:rPr>
              <a:t> do </a:t>
            </a:r>
            <a:r>
              <a:rPr lang="en-US" sz="2000" b="1" i="1" dirty="0" err="1" smtClean="0">
                <a:solidFill>
                  <a:schemeClr val="bg1"/>
                </a:solidFill>
              </a:rPr>
              <a:t>tại</a:t>
            </a:r>
            <a:r>
              <a:rPr lang="en-US" sz="2000" b="1" i="1" dirty="0" smtClean="0">
                <a:solidFill>
                  <a:schemeClr val="bg1"/>
                </a:solidFill>
              </a:rPr>
              <a:t> </a:t>
            </a:r>
            <a:r>
              <a:rPr lang="en-US" sz="2000" b="1" i="1" dirty="0" err="1" smtClean="0">
                <a:solidFill>
                  <a:schemeClr val="bg1"/>
                </a:solidFill>
              </a:rPr>
              <a:t>sao</a:t>
            </a:r>
            <a:r>
              <a:rPr lang="en-US" sz="2000" b="1" i="1" dirty="0" smtClean="0">
                <a:solidFill>
                  <a:schemeClr val="bg1"/>
                </a:solidFill>
              </a:rPr>
              <a:t> </a:t>
            </a:r>
            <a:r>
              <a:rPr lang="en-US" sz="2000" b="1" i="1" dirty="0" err="1" smtClean="0">
                <a:solidFill>
                  <a:schemeClr val="bg1"/>
                </a:solidFill>
              </a:rPr>
              <a:t>danh</a:t>
            </a:r>
            <a:r>
              <a:rPr lang="en-US" sz="2000" b="1" i="1" dirty="0" smtClean="0">
                <a:solidFill>
                  <a:schemeClr val="bg1"/>
                </a:solidFill>
              </a:rPr>
              <a:t> </a:t>
            </a:r>
            <a:r>
              <a:rPr lang="en-US" sz="2000" b="1" i="1" dirty="0" err="1" smtClean="0">
                <a:solidFill>
                  <a:schemeClr val="bg1"/>
                </a:solidFill>
              </a:rPr>
              <a:t>sách</a:t>
            </a:r>
            <a:r>
              <a:rPr lang="en-US" sz="2000" b="1" i="1" dirty="0" smtClean="0">
                <a:solidFill>
                  <a:schemeClr val="bg1"/>
                </a:solidFill>
              </a:rPr>
              <a:t> </a:t>
            </a:r>
            <a:r>
              <a:rPr lang="en-US" sz="2000" b="1" i="1" dirty="0" err="1" smtClean="0">
                <a:solidFill>
                  <a:schemeClr val="bg1"/>
                </a:solidFill>
              </a:rPr>
              <a:t>những</a:t>
            </a:r>
            <a:r>
              <a:rPr lang="en-US" sz="2000" b="1" i="1" dirty="0" smtClean="0">
                <a:solidFill>
                  <a:schemeClr val="bg1"/>
                </a:solidFill>
              </a:rPr>
              <a:t> </a:t>
            </a:r>
            <a:r>
              <a:rPr lang="en-US" sz="2000" b="1" i="1" dirty="0" err="1" smtClean="0">
                <a:solidFill>
                  <a:schemeClr val="bg1"/>
                </a:solidFill>
              </a:rPr>
              <a:t>phẩm</a:t>
            </a:r>
            <a:r>
              <a:rPr lang="en-US" sz="2000" b="1" i="1" dirty="0" smtClean="0">
                <a:solidFill>
                  <a:schemeClr val="bg1"/>
                </a:solidFill>
              </a:rPr>
              <a:t> </a:t>
            </a:r>
            <a:r>
              <a:rPr lang="en-US" sz="2000" b="1" i="1" dirty="0" err="1" smtClean="0">
                <a:solidFill>
                  <a:schemeClr val="bg1"/>
                </a:solidFill>
              </a:rPr>
              <a:t>chất</a:t>
            </a:r>
            <a:r>
              <a:rPr lang="en-US" sz="2000" b="1" i="1" dirty="0" smtClean="0">
                <a:solidFill>
                  <a:schemeClr val="bg1"/>
                </a:solidFill>
              </a:rPr>
              <a:t> “</a:t>
            </a:r>
            <a:r>
              <a:rPr lang="en-US" sz="2000" b="1" i="1" dirty="0" err="1" smtClean="0">
                <a:solidFill>
                  <a:schemeClr val="bg1"/>
                </a:solidFill>
              </a:rPr>
              <a:t>lý</a:t>
            </a:r>
            <a:r>
              <a:rPr lang="en-US" sz="2000" b="1" i="1" dirty="0" smtClean="0">
                <a:solidFill>
                  <a:schemeClr val="bg1"/>
                </a:solidFill>
              </a:rPr>
              <a:t> </a:t>
            </a:r>
            <a:r>
              <a:rPr lang="en-US" sz="2000" b="1" i="1" dirty="0" err="1" smtClean="0">
                <a:solidFill>
                  <a:schemeClr val="bg1"/>
                </a:solidFill>
              </a:rPr>
              <a:t>tưởng</a:t>
            </a:r>
            <a:r>
              <a:rPr lang="en-US" sz="2000" b="1" i="1" dirty="0" smtClean="0">
                <a:solidFill>
                  <a:schemeClr val="bg1"/>
                </a:solidFill>
              </a:rPr>
              <a:t>” </a:t>
            </a:r>
            <a:r>
              <a:rPr lang="en-US" sz="2000" b="1" i="1" dirty="0" err="1" smtClean="0">
                <a:solidFill>
                  <a:schemeClr val="bg1"/>
                </a:solidFill>
              </a:rPr>
              <a:t>này</a:t>
            </a:r>
            <a:r>
              <a:rPr lang="en-US" sz="2000" b="1" i="1" dirty="0" smtClean="0">
                <a:solidFill>
                  <a:schemeClr val="bg1"/>
                </a:solidFill>
              </a:rPr>
              <a:t> </a:t>
            </a:r>
            <a:r>
              <a:rPr lang="en-US" sz="2000" b="1" i="1" dirty="0" err="1" smtClean="0">
                <a:solidFill>
                  <a:schemeClr val="bg1"/>
                </a:solidFill>
              </a:rPr>
              <a:t>lại</a:t>
            </a:r>
            <a:r>
              <a:rPr lang="en-US" sz="2000" b="1" i="1" dirty="0" smtClean="0">
                <a:solidFill>
                  <a:schemeClr val="bg1"/>
                </a:solidFill>
              </a:rPr>
              <a:t> </a:t>
            </a:r>
            <a:r>
              <a:rPr lang="en-US" sz="2000" b="1" i="1" dirty="0" err="1" smtClean="0">
                <a:solidFill>
                  <a:schemeClr val="bg1"/>
                </a:solidFill>
              </a:rPr>
              <a:t>không</a:t>
            </a:r>
            <a:r>
              <a:rPr lang="en-US" sz="2000" b="1" i="1" dirty="0" smtClean="0">
                <a:solidFill>
                  <a:schemeClr val="bg1"/>
                </a:solidFill>
              </a:rPr>
              <a:t> </a:t>
            </a:r>
            <a:r>
              <a:rPr lang="en-US" sz="2000" b="1" i="1" dirty="0" err="1" smtClean="0">
                <a:solidFill>
                  <a:schemeClr val="bg1"/>
                </a:solidFill>
              </a:rPr>
              <a:t>khớp</a:t>
            </a:r>
            <a:r>
              <a:rPr lang="en-US" sz="2000" b="1" i="1" dirty="0" smtClean="0">
                <a:solidFill>
                  <a:schemeClr val="bg1"/>
                </a:solidFill>
              </a:rPr>
              <a:t> </a:t>
            </a:r>
            <a:r>
              <a:rPr lang="en-US" sz="2000" b="1" i="1" dirty="0" err="1" smtClean="0">
                <a:solidFill>
                  <a:schemeClr val="bg1"/>
                </a:solidFill>
              </a:rPr>
              <a:t>với</a:t>
            </a:r>
            <a:r>
              <a:rPr lang="en-US" sz="2000" b="1" i="1" dirty="0" smtClean="0">
                <a:solidFill>
                  <a:schemeClr val="bg1"/>
                </a:solidFill>
              </a:rPr>
              <a:t> </a:t>
            </a:r>
            <a:r>
              <a:rPr lang="en-US" sz="2000" b="1" i="1" dirty="0" err="1" smtClean="0">
                <a:solidFill>
                  <a:schemeClr val="bg1"/>
                </a:solidFill>
              </a:rPr>
              <a:t>những</a:t>
            </a:r>
            <a:r>
              <a:rPr lang="en-US" sz="2000" b="1" i="1" dirty="0" smtClean="0">
                <a:solidFill>
                  <a:schemeClr val="bg1"/>
                </a:solidFill>
              </a:rPr>
              <a:t> </a:t>
            </a:r>
            <a:r>
              <a:rPr lang="en-US" sz="2000" b="1" i="1" dirty="0" err="1" smtClean="0">
                <a:solidFill>
                  <a:schemeClr val="bg1"/>
                </a:solidFill>
              </a:rPr>
              <a:t>ưu</a:t>
            </a:r>
            <a:r>
              <a:rPr lang="en-US" sz="2000" b="1" i="1" dirty="0" smtClean="0">
                <a:solidFill>
                  <a:schemeClr val="bg1"/>
                </a:solidFill>
              </a:rPr>
              <a:t> </a:t>
            </a:r>
            <a:r>
              <a:rPr lang="en-US" sz="2000" b="1" i="1" dirty="0" err="1" smtClean="0">
                <a:solidFill>
                  <a:schemeClr val="bg1"/>
                </a:solidFill>
              </a:rPr>
              <a:t>tiên</a:t>
            </a:r>
            <a:r>
              <a:rPr lang="en-US" sz="2000" b="1" i="1" dirty="0" smtClean="0">
                <a:solidFill>
                  <a:schemeClr val="bg1"/>
                </a:solidFill>
              </a:rPr>
              <a:t> </a:t>
            </a:r>
            <a:r>
              <a:rPr lang="en-US" sz="2000" b="1" i="1" dirty="0" err="1" smtClean="0">
                <a:solidFill>
                  <a:schemeClr val="bg1"/>
                </a:solidFill>
              </a:rPr>
              <a:t>của</a:t>
            </a:r>
            <a:r>
              <a:rPr lang="en-US" sz="2000" b="1" i="1" dirty="0" smtClean="0">
                <a:solidFill>
                  <a:schemeClr val="bg1"/>
                </a:solidFill>
              </a:rPr>
              <a:t> ĐCT </a:t>
            </a:r>
            <a:r>
              <a:rPr lang="en-US" sz="2000" b="1" i="1" dirty="0" err="1" smtClean="0">
                <a:solidFill>
                  <a:schemeClr val="bg1"/>
                </a:solidFill>
              </a:rPr>
              <a:t>dành</a:t>
            </a:r>
            <a:r>
              <a:rPr lang="en-US" sz="2000" b="1" i="1" dirty="0" smtClean="0">
                <a:solidFill>
                  <a:schemeClr val="bg1"/>
                </a:solidFill>
              </a:rPr>
              <a:t> </a:t>
            </a:r>
            <a:r>
              <a:rPr lang="en-US" sz="2000" b="1" i="1" dirty="0" err="1" smtClean="0">
                <a:solidFill>
                  <a:schemeClr val="bg1"/>
                </a:solidFill>
              </a:rPr>
              <a:t>cho</a:t>
            </a:r>
            <a:r>
              <a:rPr lang="en-US" sz="2000" b="1" i="1" dirty="0" smtClean="0">
                <a:solidFill>
                  <a:schemeClr val="bg1"/>
                </a:solidFill>
              </a:rPr>
              <a:t> </a:t>
            </a:r>
            <a:r>
              <a:rPr lang="en-US" sz="2000" b="1" i="1" dirty="0" err="1" smtClean="0">
                <a:solidFill>
                  <a:schemeClr val="bg1"/>
                </a:solidFill>
              </a:rPr>
              <a:t>bạn</a:t>
            </a:r>
            <a:r>
              <a:rPr lang="en-US" sz="2000" b="1" i="1" dirty="0" smtClean="0">
                <a:solidFill>
                  <a:schemeClr val="bg1"/>
                </a:solidFill>
              </a:rPr>
              <a:t>. </a:t>
            </a:r>
            <a:endParaRPr lang="en-US" sz="2400" b="1" i="1" dirty="0"/>
          </a:p>
        </p:txBody>
      </p:sp>
      <p:sp>
        <p:nvSpPr>
          <p:cNvPr id="7" name="Rectangle 10"/>
          <p:cNvSpPr txBox="1">
            <a:spLocks noChangeArrowheads="1"/>
          </p:cNvSpPr>
          <p:nvPr/>
        </p:nvSpPr>
        <p:spPr bwMode="auto">
          <a:xfrm>
            <a:off x="0" y="0"/>
            <a:ext cx="9144000" cy="908050"/>
          </a:xfrm>
          <a:prstGeom prst="rect">
            <a:avLst/>
          </a:prstGeom>
          <a:noFill/>
          <a:ln w="9525">
            <a:noFill/>
            <a:miter lim="800000"/>
            <a:headEnd/>
            <a:tailEnd/>
          </a:ln>
          <a:effectLst>
            <a:outerShdw dist="35921" dir="2700000" algn="ctr" rotWithShape="0">
              <a:schemeClr val="tx2">
                <a:alpha val="74997"/>
              </a:schemeClr>
            </a:outerShdw>
          </a:effectLst>
        </p:spPr>
        <p:txBody>
          <a:bodyPr anchor="ctr"/>
          <a:lstStyle/>
          <a:p>
            <a:pPr algn="ctr">
              <a:defRPr/>
            </a:pPr>
            <a:r>
              <a:rPr lang="en-US" sz="2400" b="1" i="1">
                <a:solidFill>
                  <a:schemeClr val="bg1"/>
                </a:solidFill>
              </a:rPr>
              <a:t>http://924jeremiah.wordpress.com/2014/03/21/stop-comparing-yourself-to-the-proverbs-31-woman/ advises…</a:t>
            </a:r>
            <a:endParaRPr lang="en-US" sz="2800" b="1" i="1">
              <a:solidFill>
                <a:schemeClr val="tx2"/>
              </a:solidFill>
            </a:endParaRP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1" descr="prov 31 wom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4643438"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4500563" y="1557338"/>
            <a:ext cx="3944937" cy="2062103"/>
          </a:xfrm>
          <a:prstGeom prst="rect">
            <a:avLst/>
          </a:prstGeom>
          <a:noFill/>
          <a:ln w="9525">
            <a:noFill/>
            <a:miter lim="800000"/>
            <a:headEnd/>
            <a:tailEnd/>
          </a:ln>
          <a:effectLst>
            <a:outerShdw dist="35921" dir="2700000" algn="ctr" rotWithShape="0">
              <a:schemeClr val="tx2">
                <a:alpha val="74997"/>
              </a:schemeClr>
            </a:outerShdw>
          </a:effectLst>
        </p:spPr>
        <p:txBody>
          <a:bodyPr>
            <a:spAutoFit/>
          </a:bodyPr>
          <a:lstStyle/>
          <a:p>
            <a:pPr algn="ctr">
              <a:lnSpc>
                <a:spcPct val="80000"/>
              </a:lnSpc>
              <a:spcBef>
                <a:spcPct val="50000"/>
              </a:spcBef>
              <a:defRPr/>
            </a:pPr>
            <a:r>
              <a:rPr lang="en-US" sz="4000" b="1" dirty="0" err="1" smtClean="0">
                <a:solidFill>
                  <a:srgbClr val="FFFFFF"/>
                </a:solidFill>
                <a:latin typeface="+mj-lt"/>
                <a:ea typeface="Arial" pitchFamily="-112" charset="0"/>
              </a:rPr>
              <a:t>Chương</a:t>
            </a:r>
            <a:r>
              <a:rPr lang="en-US" sz="4000" b="1" dirty="0" smtClean="0">
                <a:solidFill>
                  <a:srgbClr val="FFFFFF"/>
                </a:solidFill>
                <a:latin typeface="+mj-lt"/>
                <a:ea typeface="Arial" pitchFamily="-112" charset="0"/>
              </a:rPr>
              <a:t> </a:t>
            </a:r>
            <a:r>
              <a:rPr lang="en-US" sz="4000" b="1" dirty="0" err="1" smtClean="0">
                <a:solidFill>
                  <a:srgbClr val="FFFFFF"/>
                </a:solidFill>
                <a:latin typeface="+mj-lt"/>
                <a:ea typeface="Arial" pitchFamily="-112" charset="0"/>
              </a:rPr>
              <a:t>này</a:t>
            </a:r>
            <a:r>
              <a:rPr lang="en-US" sz="4000" b="1" dirty="0" smtClean="0">
                <a:solidFill>
                  <a:srgbClr val="FFFFFF"/>
                </a:solidFill>
                <a:latin typeface="+mj-lt"/>
                <a:ea typeface="Arial" pitchFamily="-112" charset="0"/>
              </a:rPr>
              <a:t> </a:t>
            </a:r>
            <a:r>
              <a:rPr lang="en-US" sz="4000" b="1" dirty="0" err="1" smtClean="0">
                <a:solidFill>
                  <a:srgbClr val="FFFFFF"/>
                </a:solidFill>
                <a:latin typeface="+mj-lt"/>
                <a:ea typeface="Arial" pitchFamily="-112" charset="0"/>
              </a:rPr>
              <a:t>có</a:t>
            </a:r>
            <a:r>
              <a:rPr lang="en-US" sz="4000" b="1" dirty="0" smtClean="0">
                <a:solidFill>
                  <a:srgbClr val="FFFFFF"/>
                </a:solidFill>
                <a:latin typeface="+mj-lt"/>
                <a:ea typeface="Arial" pitchFamily="-112" charset="0"/>
              </a:rPr>
              <a:t> </a:t>
            </a:r>
            <a:r>
              <a:rPr lang="en-US" sz="4000" b="1" dirty="0" err="1" smtClean="0">
                <a:solidFill>
                  <a:srgbClr val="FFFFFF"/>
                </a:solidFill>
                <a:latin typeface="+mj-lt"/>
                <a:ea typeface="Arial" pitchFamily="-112" charset="0"/>
              </a:rPr>
              <a:t>phải</a:t>
            </a:r>
            <a:r>
              <a:rPr lang="en-US" sz="4000" b="1" dirty="0" smtClean="0">
                <a:solidFill>
                  <a:srgbClr val="FFFFFF"/>
                </a:solidFill>
                <a:latin typeface="+mj-lt"/>
                <a:ea typeface="Arial" pitchFamily="-112" charset="0"/>
              </a:rPr>
              <a:t> </a:t>
            </a:r>
            <a:r>
              <a:rPr lang="en-US" sz="4000" b="1" dirty="0" err="1" smtClean="0">
                <a:solidFill>
                  <a:srgbClr val="FFFFFF"/>
                </a:solidFill>
                <a:latin typeface="+mj-lt"/>
                <a:ea typeface="Arial" pitchFamily="-112" charset="0"/>
              </a:rPr>
              <a:t>chỉ</a:t>
            </a:r>
            <a:r>
              <a:rPr lang="en-US" sz="4000" b="1" dirty="0" smtClean="0">
                <a:solidFill>
                  <a:srgbClr val="FFFFFF"/>
                </a:solidFill>
                <a:latin typeface="+mj-lt"/>
                <a:ea typeface="Arial" pitchFamily="-112" charset="0"/>
              </a:rPr>
              <a:t> </a:t>
            </a:r>
            <a:r>
              <a:rPr lang="en-US" sz="4000" b="1" dirty="0" err="1" smtClean="0">
                <a:solidFill>
                  <a:srgbClr val="FFFFFF"/>
                </a:solidFill>
                <a:latin typeface="+mj-lt"/>
                <a:ea typeface="Arial" pitchFamily="-112" charset="0"/>
              </a:rPr>
              <a:t>dành</a:t>
            </a:r>
            <a:r>
              <a:rPr lang="en-US" sz="4000" b="1" dirty="0" smtClean="0">
                <a:solidFill>
                  <a:srgbClr val="FFFFFF"/>
                </a:solidFill>
                <a:latin typeface="+mj-lt"/>
                <a:ea typeface="Arial" pitchFamily="-112" charset="0"/>
              </a:rPr>
              <a:t> </a:t>
            </a:r>
            <a:r>
              <a:rPr lang="en-US" sz="4000" b="1" dirty="0" err="1" smtClean="0">
                <a:solidFill>
                  <a:srgbClr val="FFFFFF"/>
                </a:solidFill>
                <a:latin typeface="+mj-lt"/>
                <a:ea typeface="Arial" pitchFamily="-112" charset="0"/>
              </a:rPr>
              <a:t>cho</a:t>
            </a:r>
            <a:r>
              <a:rPr lang="en-US" sz="4000" b="1" dirty="0" smtClean="0">
                <a:solidFill>
                  <a:srgbClr val="FFFFFF"/>
                </a:solidFill>
                <a:latin typeface="+mj-lt"/>
                <a:ea typeface="Arial" pitchFamily="-112" charset="0"/>
              </a:rPr>
              <a:t> </a:t>
            </a:r>
            <a:r>
              <a:rPr lang="en-US" sz="4000" b="1" dirty="0" err="1" smtClean="0">
                <a:solidFill>
                  <a:srgbClr val="FFFFFF"/>
                </a:solidFill>
                <a:latin typeface="+mj-lt"/>
                <a:ea typeface="Arial" pitchFamily="-112" charset="0"/>
              </a:rPr>
              <a:t>người</a:t>
            </a:r>
            <a:r>
              <a:rPr lang="en-US" sz="4000" b="1" dirty="0" smtClean="0">
                <a:solidFill>
                  <a:srgbClr val="FFFFFF"/>
                </a:solidFill>
                <a:latin typeface="+mj-lt"/>
                <a:ea typeface="Arial" pitchFamily="-112" charset="0"/>
              </a:rPr>
              <a:t> </a:t>
            </a:r>
            <a:r>
              <a:rPr lang="en-US" sz="4000" b="1" dirty="0" err="1" smtClean="0">
                <a:solidFill>
                  <a:srgbClr val="FFFFFF"/>
                </a:solidFill>
                <a:latin typeface="+mj-lt"/>
                <a:ea typeface="Arial" pitchFamily="-112" charset="0"/>
              </a:rPr>
              <a:t>nữ</a:t>
            </a:r>
            <a:r>
              <a:rPr lang="en-US" sz="4000" b="1" dirty="0" smtClean="0">
                <a:solidFill>
                  <a:srgbClr val="FFFFFF"/>
                </a:solidFill>
                <a:latin typeface="+mj-lt"/>
                <a:ea typeface="Arial" pitchFamily="-112" charset="0"/>
              </a:rPr>
              <a:t>? </a:t>
            </a:r>
            <a:endParaRPr lang="en-US" sz="4000" b="1" dirty="0">
              <a:solidFill>
                <a:srgbClr val="FFFFFF"/>
              </a:solidFill>
              <a:latin typeface="+mj-lt"/>
              <a:ea typeface="Arial" pitchFamily="-112" charset="0"/>
            </a:endParaRPr>
          </a:p>
        </p:txBody>
      </p:sp>
      <p:sp>
        <p:nvSpPr>
          <p:cNvPr id="178186" name="Rectangle 10"/>
          <p:cNvSpPr>
            <a:spLocks noGrp="1" noChangeArrowheads="1"/>
          </p:cNvSpPr>
          <p:nvPr>
            <p:ph type="title" idx="4294967295"/>
          </p:nvPr>
        </p:nvSpPr>
        <p:spPr>
          <a:xfrm>
            <a:off x="3552825" y="274638"/>
            <a:ext cx="5556250" cy="1143000"/>
          </a:xfrm>
          <a:effectLst>
            <a:outerShdw dist="35921" dir="2700000" algn="ctr" rotWithShape="0">
              <a:schemeClr val="tx2">
                <a:alpha val="74997"/>
              </a:schemeClr>
            </a:outerShdw>
          </a:effectLst>
        </p:spPr>
        <p:txBody>
          <a:bodyPr/>
          <a:lstStyle/>
          <a:p>
            <a:pPr eaLnBrk="1" hangingPunct="1">
              <a:defRPr/>
            </a:pPr>
            <a:r>
              <a:rPr lang="en-US" sz="5400" dirty="0" err="1" smtClean="0">
                <a:solidFill>
                  <a:schemeClr val="bg1"/>
                </a:solidFill>
              </a:rPr>
              <a:t>Châm</a:t>
            </a:r>
            <a:r>
              <a:rPr lang="en-US" sz="5400" dirty="0" smtClean="0">
                <a:solidFill>
                  <a:schemeClr val="bg1"/>
                </a:solidFill>
              </a:rPr>
              <a:t> </a:t>
            </a:r>
            <a:r>
              <a:rPr lang="en-US" sz="5400" dirty="0" err="1" smtClean="0">
                <a:solidFill>
                  <a:schemeClr val="bg1"/>
                </a:solidFill>
              </a:rPr>
              <a:t>ngôn</a:t>
            </a:r>
            <a:r>
              <a:rPr lang="en-US" sz="5400" dirty="0" smtClean="0">
                <a:solidFill>
                  <a:schemeClr val="bg1"/>
                </a:solidFill>
              </a:rPr>
              <a:t> 31</a:t>
            </a:r>
            <a:endParaRPr lang="en-US" sz="6000" b="1" dirty="0"/>
          </a:p>
        </p:txBody>
      </p:sp>
      <p:sp>
        <p:nvSpPr>
          <p:cNvPr id="5" name="Text Box 9"/>
          <p:cNvSpPr txBox="1">
            <a:spLocks noChangeArrowheads="1"/>
          </p:cNvSpPr>
          <p:nvPr/>
        </p:nvSpPr>
        <p:spPr bwMode="auto">
          <a:xfrm>
            <a:off x="126206" y="4725144"/>
            <a:ext cx="8748713" cy="1668149"/>
          </a:xfrm>
          <a:prstGeom prst="rect">
            <a:avLst/>
          </a:prstGeom>
          <a:noFill/>
          <a:ln w="9525">
            <a:noFill/>
            <a:miter lim="800000"/>
            <a:headEnd/>
            <a:tailEnd/>
          </a:ln>
          <a:effectLst>
            <a:outerShdw dist="35921" dir="2700000" algn="ctr" rotWithShape="0">
              <a:schemeClr val="tx2">
                <a:alpha val="74997"/>
              </a:schemeClr>
            </a:outerShdw>
          </a:effectLst>
        </p:spPr>
        <p:txBody>
          <a:bodyPr>
            <a:spAutoFit/>
          </a:bodyPr>
          <a:lstStyle/>
          <a:p>
            <a:pPr algn="ctr">
              <a:lnSpc>
                <a:spcPct val="80000"/>
              </a:lnSpc>
              <a:spcBef>
                <a:spcPct val="50000"/>
              </a:spcBef>
              <a:defRPr/>
            </a:pPr>
            <a:r>
              <a:rPr lang="en-US" sz="3200" b="1" dirty="0" err="1" smtClean="0">
                <a:solidFill>
                  <a:srgbClr val="FFFFFF"/>
                </a:solidFill>
                <a:latin typeface="+mj-lt"/>
                <a:ea typeface="Arial" pitchFamily="-112" charset="0"/>
              </a:rPr>
              <a:t>Không</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hẳn</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vậy</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Chương</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này</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cho</a:t>
            </a:r>
            <a:r>
              <a:rPr lang="en-US" sz="3200" b="1" dirty="0">
                <a:solidFill>
                  <a:srgbClr val="FFFFFF"/>
                </a:solidFill>
                <a:latin typeface="+mj-lt"/>
                <a:ea typeface="Arial" pitchFamily="-112" charset="0"/>
              </a:rPr>
              <a:t> </a:t>
            </a:r>
            <a:r>
              <a:rPr lang="en-US" sz="3200" b="1" dirty="0" err="1" smtClean="0">
                <a:solidFill>
                  <a:srgbClr val="FFFFFF"/>
                </a:solidFill>
                <a:latin typeface="+mj-lt"/>
                <a:ea typeface="Arial" pitchFamily="-112" charset="0"/>
              </a:rPr>
              <a:t>ví</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dụ</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về</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sự</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khôn</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ngoan</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sẽ</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thế</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nào</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nơi</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một</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nugời</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nữ</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Người</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nam</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cũng</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cần</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những</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phẩm</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chất</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như</a:t>
            </a:r>
            <a:r>
              <a:rPr lang="en-US" sz="3200" b="1" dirty="0" smtClean="0">
                <a:solidFill>
                  <a:srgbClr val="FFFFFF"/>
                </a:solidFill>
                <a:latin typeface="+mj-lt"/>
                <a:ea typeface="Arial" pitchFamily="-112" charset="0"/>
              </a:rPr>
              <a:t> </a:t>
            </a:r>
            <a:r>
              <a:rPr lang="en-US" sz="3200" b="1" dirty="0" err="1" smtClean="0">
                <a:solidFill>
                  <a:srgbClr val="FFFFFF"/>
                </a:solidFill>
                <a:latin typeface="+mj-lt"/>
                <a:ea typeface="Arial" pitchFamily="-112" charset="0"/>
              </a:rPr>
              <a:t>vậy</a:t>
            </a:r>
            <a:r>
              <a:rPr lang="en-US" sz="3200" b="1" dirty="0" smtClean="0">
                <a:solidFill>
                  <a:srgbClr val="FFFFFF"/>
                </a:solidFill>
                <a:latin typeface="+mj-lt"/>
                <a:ea typeface="Arial" pitchFamily="-112" charset="0"/>
              </a:rPr>
              <a:t>.  </a:t>
            </a:r>
            <a:endParaRPr lang="en-US" sz="3200" b="1" dirty="0">
              <a:solidFill>
                <a:srgbClr val="FFFFFF"/>
              </a:solidFill>
              <a:latin typeface="+mj-lt"/>
              <a:ea typeface="Arial" pitchFamily="-112"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500"/>
                                  </p:stCondLst>
                                  <p:childTnLst>
                                    <p:set>
                                      <p:cBhvr>
                                        <p:cTn id="6" dur="1" fill="hold">
                                          <p:stCondLst>
                                            <p:cond delay="0"/>
                                          </p:stCondLst>
                                        </p:cTn>
                                        <p:tgtEl>
                                          <p:spTgt spid="178185"/>
                                        </p:tgtEl>
                                        <p:attrNameLst>
                                          <p:attrName>style.visibility</p:attrName>
                                        </p:attrNameLst>
                                      </p:cBhvr>
                                      <p:to>
                                        <p:strVal val="visible"/>
                                      </p:to>
                                    </p:set>
                                    <p:animEffect transition="in" filter="checkerboard(across)">
                                      <p:cBhvr>
                                        <p:cTn id="7" dur="1000"/>
                                        <p:tgtEl>
                                          <p:spTgt spid="178185"/>
                                        </p:tgtEl>
                                      </p:cBhvr>
                                    </p:animEffect>
                                  </p:childTnLst>
                                </p:cTn>
                              </p:par>
                            </p:childTnLst>
                          </p:cTn>
                        </p:par>
                        <p:par>
                          <p:cTn id="8" fill="hold" nodeType="afterGroup">
                            <p:stCondLst>
                              <p:cond delay="1500"/>
                            </p:stCondLst>
                            <p:childTnLst>
                              <p:par>
                                <p:cTn id="9" presetID="5" presetClass="entr" presetSubtype="1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5" grpId="0"/>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Rectangle 3"/>
          <p:cNvSpPr>
            <a:spLocks noGrp="1" noChangeArrowheads="1"/>
          </p:cNvSpPr>
          <p:nvPr>
            <p:ph type="title"/>
          </p:nvPr>
        </p:nvSpPr>
        <p:spPr>
          <a:xfrm>
            <a:off x="323850" y="346075"/>
            <a:ext cx="8064500" cy="995363"/>
          </a:xfrm>
          <a:solidFill>
            <a:schemeClr val="tx1"/>
          </a:solidFill>
        </p:spPr>
        <p:txBody>
          <a:bodyPr/>
          <a:lstStyle/>
          <a:p>
            <a:pPr eaLnBrk="1" hangingPunct="1"/>
            <a:r>
              <a:rPr lang="en-US" altLang="vi-VN" b="1" dirty="0" err="1" smtClean="0">
                <a:solidFill>
                  <a:srgbClr val="FFFFFF"/>
                </a:solidFill>
                <a:ea typeface="ＭＳ Ｐゴシック" pitchFamily="34" charset="-128"/>
              </a:rPr>
              <a:t>Câu</a:t>
            </a:r>
            <a:r>
              <a:rPr lang="en-US" altLang="vi-VN" b="1" dirty="0" smtClean="0">
                <a:solidFill>
                  <a:srgbClr val="FFFFFF"/>
                </a:solidFill>
                <a:ea typeface="ＭＳ Ｐゴシック" pitchFamily="34" charset="-128"/>
              </a:rPr>
              <a:t> </a:t>
            </a:r>
            <a:r>
              <a:rPr lang="en-US" altLang="vi-VN" b="1" dirty="0" err="1" smtClean="0">
                <a:solidFill>
                  <a:srgbClr val="FFFFFF"/>
                </a:solidFill>
                <a:ea typeface="ＭＳ Ｐゴシック" pitchFamily="34" charset="-128"/>
              </a:rPr>
              <a:t>tóm</a:t>
            </a:r>
            <a:r>
              <a:rPr lang="en-US" altLang="vi-VN" b="1" dirty="0" smtClean="0">
                <a:solidFill>
                  <a:srgbClr val="FFFFFF"/>
                </a:solidFill>
                <a:ea typeface="ＭＳ Ｐゴシック" pitchFamily="34" charset="-128"/>
              </a:rPr>
              <a:t> </a:t>
            </a:r>
            <a:r>
              <a:rPr lang="en-US" altLang="vi-VN" b="1" dirty="0" err="1" smtClean="0">
                <a:solidFill>
                  <a:srgbClr val="FFFFFF"/>
                </a:solidFill>
                <a:ea typeface="ＭＳ Ｐゴシック" pitchFamily="34" charset="-128"/>
              </a:rPr>
              <a:t>tắt</a:t>
            </a:r>
            <a:endParaRPr lang="en-US" altLang="vi-VN" b="1" dirty="0" smtClean="0">
              <a:solidFill>
                <a:srgbClr val="FFFFFF"/>
              </a:solidFill>
              <a:ea typeface="ＭＳ Ｐゴシック" pitchFamily="34" charset="-128"/>
            </a:endParaRPr>
          </a:p>
        </p:txBody>
      </p:sp>
      <p:sp>
        <p:nvSpPr>
          <p:cNvPr id="149508" name="Rectangle 4"/>
          <p:cNvSpPr>
            <a:spLocks noGrp="1" noChangeArrowheads="1"/>
          </p:cNvSpPr>
          <p:nvPr>
            <p:ph type="body" idx="1"/>
          </p:nvPr>
        </p:nvSpPr>
        <p:spPr>
          <a:xfrm>
            <a:off x="251520" y="1600200"/>
            <a:ext cx="8686800" cy="4525963"/>
          </a:xfrm>
          <a:ln>
            <a:miter lim="800000"/>
            <a:headEnd/>
            <a:tailEnd/>
          </a:ln>
          <a:extLst/>
        </p:spPr>
        <p:txBody>
          <a:bodyPr/>
          <a:lstStyle/>
          <a:p>
            <a:pPr marL="0" indent="0" eaLnBrk="1" hangingPunct="1">
              <a:buFontTx/>
              <a:buNone/>
              <a:defRPr/>
            </a:pPr>
            <a:r>
              <a:rPr lang="en-US" sz="3600" b="1" dirty="0" err="1" smtClean="0">
                <a:effectLst>
                  <a:glow rad="101600">
                    <a:schemeClr val="bg1">
                      <a:alpha val="75000"/>
                    </a:schemeClr>
                  </a:glow>
                </a:effectLst>
              </a:rPr>
              <a:t>C</a:t>
            </a:r>
            <a:r>
              <a:rPr lang="en-US" sz="3600" b="1" dirty="0" err="1" smtClean="0">
                <a:effectLst>
                  <a:glow rad="101600">
                    <a:schemeClr val="bg1">
                      <a:alpha val="75000"/>
                    </a:schemeClr>
                  </a:glow>
                </a:effectLst>
              </a:rPr>
              <a:t>á</a:t>
            </a:r>
            <a:r>
              <a:rPr lang="en-US" sz="3600" b="1" dirty="0" err="1" smtClean="0">
                <a:effectLst>
                  <a:glow rad="101600">
                    <a:schemeClr val="bg1">
                      <a:alpha val="75000"/>
                    </a:schemeClr>
                  </a:glow>
                </a:effectLst>
              </a:rPr>
              <a:t>c</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châm</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ngôn</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của</a:t>
            </a:r>
            <a:r>
              <a:rPr lang="en-US" sz="3600" b="1" dirty="0" smtClean="0">
                <a:effectLst>
                  <a:glow rad="101600">
                    <a:schemeClr val="bg1">
                      <a:alpha val="75000"/>
                    </a:schemeClr>
                  </a:glow>
                </a:effectLst>
              </a:rPr>
              <a:t> Sa-</a:t>
            </a:r>
            <a:r>
              <a:rPr lang="en-US" sz="3600" b="1" dirty="0" err="1" smtClean="0">
                <a:effectLst>
                  <a:glow rad="101600">
                    <a:schemeClr val="bg1">
                      <a:alpha val="75000"/>
                    </a:schemeClr>
                  </a:glow>
                </a:effectLst>
              </a:rPr>
              <a:t>lô</a:t>
            </a:r>
            <a:r>
              <a:rPr lang="en-US" sz="3600" b="1" dirty="0" smtClean="0">
                <a:effectLst>
                  <a:glow rad="101600">
                    <a:schemeClr val="bg1">
                      <a:alpha val="75000"/>
                    </a:schemeClr>
                  </a:glow>
                </a:effectLst>
              </a:rPr>
              <a:t>-</a:t>
            </a:r>
            <a:r>
              <a:rPr lang="en-US" sz="3600" b="1" dirty="0" err="1" smtClean="0">
                <a:effectLst>
                  <a:glow rad="101600">
                    <a:schemeClr val="bg1">
                      <a:alpha val="75000"/>
                    </a:schemeClr>
                  </a:glow>
                </a:effectLst>
              </a:rPr>
              <a:t>môn</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và</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những</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học</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giả</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khác</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được</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ghi</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lại</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để</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hướng</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dẫn</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người</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trẻ</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về</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giá</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trị</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của</a:t>
            </a:r>
            <a:r>
              <a:rPr lang="en-US" sz="3600" b="1" dirty="0" smtClean="0">
                <a:effectLst>
                  <a:glow rad="101600">
                    <a:schemeClr val="bg1">
                      <a:alpha val="75000"/>
                    </a:schemeClr>
                  </a:glow>
                </a:effectLst>
              </a:rPr>
              <a:t> </a:t>
            </a:r>
            <a:r>
              <a:rPr lang="en-US" sz="3600" b="1" dirty="0" smtClean="0">
                <a:solidFill>
                  <a:srgbClr val="FF0000"/>
                </a:solidFill>
                <a:effectLst>
                  <a:glow rad="101600">
                    <a:schemeClr val="bg1">
                      <a:alpha val="75000"/>
                    </a:schemeClr>
                  </a:glow>
                </a:effectLst>
              </a:rPr>
              <a:t>SỰ KHÔN NGOAN </a:t>
            </a:r>
            <a:r>
              <a:rPr lang="en-US" sz="3600" b="1" dirty="0" smtClean="0">
                <a:effectLst>
                  <a:glow rad="101600">
                    <a:schemeClr val="bg1">
                      <a:alpha val="75000"/>
                    </a:schemeClr>
                  </a:glow>
                </a:effectLst>
              </a:rPr>
              <a:t>so </a:t>
            </a:r>
            <a:r>
              <a:rPr lang="en-US" sz="3600" b="1" dirty="0" err="1" smtClean="0">
                <a:effectLst>
                  <a:glow rad="101600">
                    <a:schemeClr val="bg1">
                      <a:alpha val="75000"/>
                    </a:schemeClr>
                  </a:glow>
                </a:effectLst>
              </a:rPr>
              <a:t>với</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sự</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ngu</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dại</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để</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họ</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có</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thể</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sống</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vâng</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phục</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trước</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mặt</a:t>
            </a:r>
            <a:r>
              <a:rPr lang="en-US" sz="3600" b="1" dirty="0" smtClean="0">
                <a:effectLst>
                  <a:glow rad="101600">
                    <a:schemeClr val="bg1">
                      <a:alpha val="75000"/>
                    </a:schemeClr>
                  </a:glow>
                </a:effectLst>
              </a:rPr>
              <a:t> ĐCT </a:t>
            </a:r>
            <a:r>
              <a:rPr lang="en-US" sz="3600" b="1" dirty="0" err="1" smtClean="0">
                <a:effectLst>
                  <a:glow rad="101600">
                    <a:schemeClr val="bg1">
                      <a:alpha val="75000"/>
                    </a:schemeClr>
                  </a:glow>
                </a:effectLst>
              </a:rPr>
              <a:t>trong</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mọi</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lĩnh</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vực</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của</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cuộc</a:t>
            </a:r>
            <a:r>
              <a:rPr lang="en-US" sz="3600" b="1" dirty="0" smtClean="0">
                <a:effectLst>
                  <a:glow rad="101600">
                    <a:schemeClr val="bg1">
                      <a:alpha val="75000"/>
                    </a:schemeClr>
                  </a:glow>
                </a:effectLst>
              </a:rPr>
              <a:t> </a:t>
            </a:r>
            <a:r>
              <a:rPr lang="en-US" sz="3600" b="1" dirty="0" err="1" smtClean="0">
                <a:effectLst>
                  <a:glow rad="101600">
                    <a:schemeClr val="bg1">
                      <a:alpha val="75000"/>
                    </a:schemeClr>
                  </a:glow>
                </a:effectLst>
              </a:rPr>
              <a:t>sống</a:t>
            </a:r>
            <a:r>
              <a:rPr lang="en-US" sz="3600" b="1" dirty="0" smtClean="0">
                <a:effectLst>
                  <a:glow rad="101600">
                    <a:schemeClr val="bg1">
                      <a:alpha val="75000"/>
                    </a:schemeClr>
                  </a:glow>
                </a:effectLst>
              </a:rPr>
              <a:t>. </a:t>
            </a:r>
            <a:endParaRPr lang="en-US" sz="3600" b="1" dirty="0">
              <a:effectLst>
                <a:glow rad="101600">
                  <a:schemeClr val="bg1">
                    <a:alpha val="75000"/>
                  </a:schemeClr>
                </a:glow>
              </a:effectLst>
            </a:endParaRPr>
          </a:p>
        </p:txBody>
      </p:sp>
      <p:sp>
        <p:nvSpPr>
          <p:cNvPr id="160773"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FFFFFF"/>
                </a:solidFill>
              </a:rPr>
              <a:t>394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49508">
                                            <p:txEl>
                                              <p:pRg st="0" end="0"/>
                                            </p:txEl>
                                          </p:spTgt>
                                        </p:tgtEl>
                                        <p:attrNameLst>
                                          <p:attrName>style.visibility</p:attrName>
                                        </p:attrNameLst>
                                      </p:cBhvr>
                                      <p:to>
                                        <p:strVal val="visible"/>
                                      </p:to>
                                    </p:set>
                                    <p:animEffect transition="in" filter="blinds(horizontal)">
                                      <p:cBhvr>
                                        <p:cTn id="7" dur="500"/>
                                        <p:tgtEl>
                                          <p:spTgt spid="1495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p:cNvSpPr>
            <a:spLocks noGrp="1" noChangeArrowheads="1"/>
          </p:cNvSpPr>
          <p:nvPr>
            <p:ph type="title"/>
          </p:nvPr>
        </p:nvSpPr>
        <p:spPr>
          <a:solidFill>
            <a:schemeClr val="tx1"/>
          </a:solidFill>
        </p:spPr>
        <p:txBody>
          <a:bodyPr/>
          <a:lstStyle/>
          <a:p>
            <a:pPr eaLnBrk="1" hangingPunct="1"/>
            <a:r>
              <a:rPr lang="en-US" altLang="vi-VN" b="1" dirty="0" err="1" smtClean="0">
                <a:solidFill>
                  <a:srgbClr val="FFFFFF"/>
                </a:solidFill>
                <a:ea typeface="ＭＳ Ｐゴシック" pitchFamily="34" charset="-128"/>
              </a:rPr>
              <a:t>Áp</a:t>
            </a:r>
            <a:r>
              <a:rPr lang="en-US" altLang="vi-VN" b="1" dirty="0" smtClean="0">
                <a:solidFill>
                  <a:srgbClr val="FFFFFF"/>
                </a:solidFill>
                <a:ea typeface="ＭＳ Ｐゴシック" pitchFamily="34" charset="-128"/>
              </a:rPr>
              <a:t> </a:t>
            </a:r>
            <a:r>
              <a:rPr lang="en-US" altLang="vi-VN" b="1" dirty="0" err="1" smtClean="0">
                <a:solidFill>
                  <a:srgbClr val="FFFFFF"/>
                </a:solidFill>
                <a:ea typeface="ＭＳ Ｐゴシック" pitchFamily="34" charset="-128"/>
              </a:rPr>
              <a:t>dụng</a:t>
            </a:r>
            <a:endParaRPr lang="en-US" altLang="vi-VN" b="1" dirty="0" smtClean="0">
              <a:solidFill>
                <a:srgbClr val="FFFFFF"/>
              </a:solidFill>
              <a:ea typeface="ＭＳ Ｐゴシック" pitchFamily="34" charset="-128"/>
            </a:endParaRPr>
          </a:p>
        </p:txBody>
      </p:sp>
      <p:sp>
        <p:nvSpPr>
          <p:cNvPr id="219140" name="Rectangle 4"/>
          <p:cNvSpPr>
            <a:spLocks noGrp="1" noChangeArrowheads="1"/>
          </p:cNvSpPr>
          <p:nvPr>
            <p:ph type="body" idx="1"/>
          </p:nvPr>
        </p:nvSpPr>
        <p:spPr/>
        <p:txBody>
          <a:bodyPr/>
          <a:lstStyle/>
          <a:p>
            <a:pPr eaLnBrk="1" hangingPunct="1"/>
            <a:r>
              <a:rPr lang="en-US" altLang="vi-VN" sz="3600" dirty="0" err="1" smtClean="0">
                <a:solidFill>
                  <a:srgbClr val="0000CC"/>
                </a:solidFill>
                <a:ea typeface="ＭＳ Ｐゴシック" pitchFamily="34" charset="-128"/>
              </a:rPr>
              <a:t>Dạy</a:t>
            </a:r>
            <a:r>
              <a:rPr lang="en-US" altLang="vi-VN" sz="3600" dirty="0" smtClean="0">
                <a:solidFill>
                  <a:srgbClr val="0000CC"/>
                </a:solidFill>
                <a:ea typeface="ＭＳ Ｐゴシック" pitchFamily="34" charset="-128"/>
              </a:rPr>
              <a:t> </a:t>
            </a:r>
            <a:r>
              <a:rPr lang="en-US" altLang="vi-VN" sz="3600" dirty="0" err="1" smtClean="0">
                <a:solidFill>
                  <a:srgbClr val="0000CC"/>
                </a:solidFill>
                <a:ea typeface="ＭＳ Ｐゴシック" pitchFamily="34" charset="-128"/>
              </a:rPr>
              <a:t>châm</a:t>
            </a:r>
            <a:r>
              <a:rPr lang="en-US" altLang="vi-VN" sz="3600" dirty="0" smtClean="0">
                <a:solidFill>
                  <a:srgbClr val="0000CC"/>
                </a:solidFill>
                <a:ea typeface="ＭＳ Ｐゴシック" pitchFamily="34" charset="-128"/>
              </a:rPr>
              <a:t> </a:t>
            </a:r>
            <a:r>
              <a:rPr lang="en-US" altLang="vi-VN" sz="3600" dirty="0" err="1" smtClean="0">
                <a:solidFill>
                  <a:srgbClr val="0000CC"/>
                </a:solidFill>
                <a:ea typeface="ＭＳ Ｐゴシック" pitchFamily="34" charset="-128"/>
              </a:rPr>
              <a:t>ngôn</a:t>
            </a:r>
            <a:r>
              <a:rPr lang="en-US" altLang="vi-VN" sz="3600" dirty="0" smtClean="0">
                <a:solidFill>
                  <a:srgbClr val="0000CC"/>
                </a:solidFill>
                <a:ea typeface="ＭＳ Ｐゴシック" pitchFamily="34" charset="-128"/>
              </a:rPr>
              <a:t> </a:t>
            </a:r>
            <a:r>
              <a:rPr lang="en-US" altLang="vi-VN" sz="3600" dirty="0" err="1" smtClean="0">
                <a:solidFill>
                  <a:srgbClr val="0000CC"/>
                </a:solidFill>
                <a:ea typeface="ＭＳ Ｐゴシック" pitchFamily="34" charset="-128"/>
              </a:rPr>
              <a:t>cho</a:t>
            </a:r>
            <a:r>
              <a:rPr lang="en-US" altLang="vi-VN" sz="3600" dirty="0" smtClean="0">
                <a:solidFill>
                  <a:srgbClr val="0000CC"/>
                </a:solidFill>
                <a:ea typeface="ＭＳ Ｐゴシック" pitchFamily="34" charset="-128"/>
              </a:rPr>
              <a:t> con </a:t>
            </a:r>
            <a:r>
              <a:rPr lang="en-US" altLang="vi-VN" sz="3600" dirty="0" err="1" smtClean="0">
                <a:solidFill>
                  <a:srgbClr val="0000CC"/>
                </a:solidFill>
                <a:ea typeface="ＭＳ Ｐゴシック" pitchFamily="34" charset="-128"/>
              </a:rPr>
              <a:t>cái</a:t>
            </a:r>
            <a:endParaRPr lang="en-US" altLang="vi-VN" sz="3600" dirty="0" smtClean="0">
              <a:solidFill>
                <a:srgbClr val="0000CC"/>
              </a:solidFill>
              <a:ea typeface="ＭＳ Ｐゴシック" pitchFamily="34" charset="-128"/>
            </a:endParaRPr>
          </a:p>
          <a:p>
            <a:pPr eaLnBrk="1" hangingPunct="1"/>
            <a:r>
              <a:rPr lang="en-US" altLang="vi-VN" sz="3600" dirty="0" err="1" smtClean="0">
                <a:solidFill>
                  <a:srgbClr val="0000CC"/>
                </a:solidFill>
                <a:ea typeface="ＭＳ Ｐゴシック" pitchFamily="34" charset="-128"/>
              </a:rPr>
              <a:t>Ghi</a:t>
            </a:r>
            <a:r>
              <a:rPr lang="en-US" altLang="vi-VN" sz="3600" dirty="0" smtClean="0">
                <a:solidFill>
                  <a:srgbClr val="0000CC"/>
                </a:solidFill>
                <a:ea typeface="ＭＳ Ｐゴシック" pitchFamily="34" charset="-128"/>
              </a:rPr>
              <a:t> </a:t>
            </a:r>
            <a:r>
              <a:rPr lang="en-US" altLang="vi-VN" sz="3600" dirty="0" err="1" smtClean="0">
                <a:solidFill>
                  <a:srgbClr val="0000CC"/>
                </a:solidFill>
                <a:ea typeface="ＭＳ Ｐゴシック" pitchFamily="34" charset="-128"/>
              </a:rPr>
              <a:t>nhớ</a:t>
            </a:r>
            <a:r>
              <a:rPr lang="en-US" altLang="vi-VN" sz="3600" dirty="0" smtClean="0">
                <a:solidFill>
                  <a:srgbClr val="0000CC"/>
                </a:solidFill>
                <a:ea typeface="ＭＳ Ｐゴシック" pitchFamily="34" charset="-128"/>
              </a:rPr>
              <a:t> </a:t>
            </a:r>
            <a:r>
              <a:rPr lang="en-US" altLang="vi-VN" sz="3600" dirty="0" err="1" smtClean="0">
                <a:solidFill>
                  <a:srgbClr val="0000CC"/>
                </a:solidFill>
                <a:ea typeface="ＭＳ Ｐゴシック" pitchFamily="34" charset="-128"/>
              </a:rPr>
              <a:t>những</a:t>
            </a:r>
            <a:r>
              <a:rPr lang="en-US" altLang="vi-VN" sz="3600" dirty="0" smtClean="0">
                <a:solidFill>
                  <a:srgbClr val="0000CC"/>
                </a:solidFill>
                <a:ea typeface="ＭＳ Ｐゴシック" pitchFamily="34" charset="-128"/>
              </a:rPr>
              <a:t> </a:t>
            </a:r>
            <a:r>
              <a:rPr lang="en-US" altLang="vi-VN" sz="3600" dirty="0" err="1" smtClean="0">
                <a:solidFill>
                  <a:srgbClr val="0000CC"/>
                </a:solidFill>
                <a:ea typeface="ＭＳ Ｐゴシック" pitchFamily="34" charset="-128"/>
              </a:rPr>
              <a:t>câu</a:t>
            </a:r>
            <a:r>
              <a:rPr lang="en-US" altLang="vi-VN" sz="3600" dirty="0" smtClean="0">
                <a:solidFill>
                  <a:srgbClr val="0000CC"/>
                </a:solidFill>
                <a:ea typeface="ＭＳ Ｐゴシック" pitchFamily="34" charset="-128"/>
              </a:rPr>
              <a:t> </a:t>
            </a:r>
            <a:r>
              <a:rPr lang="en-US" altLang="vi-VN" sz="3600" dirty="0" err="1" smtClean="0">
                <a:solidFill>
                  <a:srgbClr val="0000CC"/>
                </a:solidFill>
                <a:ea typeface="ＭＳ Ｐゴシック" pitchFamily="34" charset="-128"/>
              </a:rPr>
              <a:t>châm</a:t>
            </a:r>
            <a:r>
              <a:rPr lang="en-US" altLang="vi-VN" sz="3600" dirty="0" smtClean="0">
                <a:solidFill>
                  <a:srgbClr val="0000CC"/>
                </a:solidFill>
                <a:ea typeface="ＭＳ Ｐゴシック" pitchFamily="34" charset="-128"/>
              </a:rPr>
              <a:t> </a:t>
            </a:r>
            <a:r>
              <a:rPr lang="en-US" altLang="vi-VN" sz="3600" dirty="0" err="1" smtClean="0">
                <a:solidFill>
                  <a:srgbClr val="0000CC"/>
                </a:solidFill>
                <a:ea typeface="ＭＳ Ｐゴシック" pitchFamily="34" charset="-128"/>
              </a:rPr>
              <a:t>ngôn</a:t>
            </a:r>
            <a:r>
              <a:rPr lang="en-US" altLang="vi-VN" sz="3600" dirty="0" smtClean="0">
                <a:solidFill>
                  <a:srgbClr val="0000CC"/>
                </a:solidFill>
                <a:ea typeface="ＭＳ Ｐゴシック" pitchFamily="34" charset="-128"/>
              </a:rPr>
              <a:t> </a:t>
            </a:r>
            <a:r>
              <a:rPr lang="en-US" altLang="vi-VN" sz="3600" dirty="0" err="1" smtClean="0">
                <a:solidFill>
                  <a:srgbClr val="0000CC"/>
                </a:solidFill>
                <a:ea typeface="ＭＳ Ｐゴシック" pitchFamily="34" charset="-128"/>
              </a:rPr>
              <a:t>để</a:t>
            </a:r>
            <a:r>
              <a:rPr lang="en-US" altLang="vi-VN" sz="3600" dirty="0" smtClean="0">
                <a:solidFill>
                  <a:srgbClr val="0000CC"/>
                </a:solidFill>
                <a:ea typeface="ＭＳ Ｐゴシック" pitchFamily="34" charset="-128"/>
              </a:rPr>
              <a:t> </a:t>
            </a:r>
            <a:r>
              <a:rPr lang="en-US" altLang="vi-VN" sz="3600" dirty="0" err="1" smtClean="0">
                <a:solidFill>
                  <a:srgbClr val="0000CC"/>
                </a:solidFill>
                <a:ea typeface="ＭＳ Ｐゴシック" pitchFamily="34" charset="-128"/>
              </a:rPr>
              <a:t>sống</a:t>
            </a:r>
            <a:r>
              <a:rPr lang="en-US" altLang="vi-VN" sz="3600" dirty="0" smtClean="0">
                <a:solidFill>
                  <a:srgbClr val="0000CC"/>
                </a:solidFill>
                <a:ea typeface="ＭＳ Ｐゴシック" pitchFamily="34" charset="-128"/>
              </a:rPr>
              <a:t> </a:t>
            </a:r>
            <a:r>
              <a:rPr lang="en-US" altLang="vi-VN" sz="3600" dirty="0" err="1" smtClean="0">
                <a:solidFill>
                  <a:srgbClr val="0000CC"/>
                </a:solidFill>
                <a:ea typeface="ＭＳ Ｐゴシック" pitchFamily="34" charset="-128"/>
              </a:rPr>
              <a:t>khôn</a:t>
            </a:r>
            <a:r>
              <a:rPr lang="en-US" altLang="vi-VN" sz="3600" dirty="0" smtClean="0">
                <a:solidFill>
                  <a:srgbClr val="0000CC"/>
                </a:solidFill>
                <a:ea typeface="ＭＳ Ｐゴシック" pitchFamily="34" charset="-128"/>
              </a:rPr>
              <a:t> </a:t>
            </a:r>
            <a:r>
              <a:rPr lang="en-US" altLang="vi-VN" sz="3600" dirty="0" err="1" smtClean="0">
                <a:solidFill>
                  <a:srgbClr val="0000CC"/>
                </a:solidFill>
                <a:ea typeface="ＭＳ Ｐゴシック" pitchFamily="34" charset="-128"/>
              </a:rPr>
              <a:t>ngoan</a:t>
            </a:r>
            <a:r>
              <a:rPr lang="en-US" altLang="vi-VN" sz="3600" dirty="0" smtClean="0">
                <a:solidFill>
                  <a:srgbClr val="0000CC"/>
                </a:solidFill>
                <a:ea typeface="ＭＳ Ｐゴシック" pitchFamily="34" charset="-128"/>
              </a:rPr>
              <a:t> </a:t>
            </a:r>
          </a:p>
          <a:p>
            <a:pPr eaLnBrk="1" hangingPunct="1"/>
            <a:r>
              <a:rPr lang="en-US" altLang="vi-VN" sz="3600" dirty="0" err="1" smtClean="0">
                <a:solidFill>
                  <a:srgbClr val="0000CC"/>
                </a:solidFill>
                <a:ea typeface="ＭＳ Ｐゴシック" pitchFamily="34" charset="-128"/>
              </a:rPr>
              <a:t>Đọc</a:t>
            </a:r>
            <a:r>
              <a:rPr lang="en-US" altLang="vi-VN" sz="3600" dirty="0" smtClean="0">
                <a:solidFill>
                  <a:srgbClr val="0000CC"/>
                </a:solidFill>
                <a:ea typeface="ＭＳ Ｐゴシック" pitchFamily="34" charset="-128"/>
              </a:rPr>
              <a:t> MỘT </a:t>
            </a:r>
            <a:r>
              <a:rPr lang="en-US" altLang="vi-VN" sz="3600" dirty="0" err="1" smtClean="0">
                <a:solidFill>
                  <a:srgbClr val="0000CC"/>
                </a:solidFill>
                <a:ea typeface="ＭＳ Ｐゴシック" pitchFamily="34" charset="-128"/>
              </a:rPr>
              <a:t>chương</a:t>
            </a:r>
            <a:r>
              <a:rPr lang="en-US" altLang="vi-VN" sz="3600" dirty="0" smtClean="0">
                <a:solidFill>
                  <a:srgbClr val="0000CC"/>
                </a:solidFill>
                <a:ea typeface="ＭＳ Ｐゴシック" pitchFamily="34" charset="-128"/>
              </a:rPr>
              <a:t> </a:t>
            </a:r>
            <a:r>
              <a:rPr lang="en-US" altLang="vi-VN" sz="3600" dirty="0" err="1" smtClean="0">
                <a:solidFill>
                  <a:srgbClr val="0000CC"/>
                </a:solidFill>
                <a:ea typeface="ＭＳ Ｐゴシック" pitchFamily="34" charset="-128"/>
              </a:rPr>
              <a:t>sách</a:t>
            </a:r>
            <a:r>
              <a:rPr lang="en-US" altLang="vi-VN" sz="3600" dirty="0" smtClean="0">
                <a:solidFill>
                  <a:srgbClr val="0000CC"/>
                </a:solidFill>
                <a:ea typeface="ＭＳ Ｐゴシック" pitchFamily="34" charset="-128"/>
              </a:rPr>
              <a:t> </a:t>
            </a:r>
            <a:r>
              <a:rPr lang="en-US" altLang="vi-VN" sz="3600" dirty="0" err="1" smtClean="0">
                <a:solidFill>
                  <a:srgbClr val="0000CC"/>
                </a:solidFill>
                <a:ea typeface="ＭＳ Ｐゴシック" pitchFamily="34" charset="-128"/>
              </a:rPr>
              <a:t>Châm</a:t>
            </a:r>
            <a:r>
              <a:rPr lang="en-US" altLang="vi-VN" sz="3600" dirty="0" smtClean="0">
                <a:solidFill>
                  <a:srgbClr val="0000CC"/>
                </a:solidFill>
                <a:ea typeface="ＭＳ Ｐゴシック" pitchFamily="34" charset="-128"/>
              </a:rPr>
              <a:t> </a:t>
            </a:r>
            <a:r>
              <a:rPr lang="en-US" altLang="vi-VN" sz="3600" dirty="0" err="1" smtClean="0">
                <a:solidFill>
                  <a:srgbClr val="0000CC"/>
                </a:solidFill>
                <a:ea typeface="ＭＳ Ｐゴシック" pitchFamily="34" charset="-128"/>
              </a:rPr>
              <a:t>Ngôn</a:t>
            </a:r>
            <a:r>
              <a:rPr lang="en-US" altLang="vi-VN" sz="3600" dirty="0" smtClean="0">
                <a:solidFill>
                  <a:srgbClr val="0000CC"/>
                </a:solidFill>
                <a:ea typeface="ＭＳ Ｐゴシック" pitchFamily="34" charset="-128"/>
              </a:rPr>
              <a:t> </a:t>
            </a:r>
            <a:r>
              <a:rPr lang="en-US" altLang="vi-VN" sz="3600" dirty="0" err="1" smtClean="0">
                <a:solidFill>
                  <a:srgbClr val="0000CC"/>
                </a:solidFill>
                <a:ea typeface="ＭＳ Ｐゴシック" pitchFamily="34" charset="-128"/>
              </a:rPr>
              <a:t>mỗi</a:t>
            </a:r>
            <a:r>
              <a:rPr lang="en-US" altLang="vi-VN" sz="3600" dirty="0" smtClean="0">
                <a:solidFill>
                  <a:srgbClr val="0000CC"/>
                </a:solidFill>
                <a:ea typeface="ＭＳ Ｐゴシック" pitchFamily="34" charset="-128"/>
              </a:rPr>
              <a:t> </a:t>
            </a:r>
            <a:r>
              <a:rPr lang="en-US" altLang="vi-VN" sz="3600" dirty="0" err="1" smtClean="0">
                <a:solidFill>
                  <a:srgbClr val="0000CC"/>
                </a:solidFill>
                <a:ea typeface="ＭＳ Ｐゴシック" pitchFamily="34" charset="-128"/>
              </a:rPr>
              <a:t>ngày</a:t>
            </a:r>
            <a:r>
              <a:rPr lang="en-US" altLang="vi-VN" sz="3600" smtClean="0">
                <a:solidFill>
                  <a:srgbClr val="0000CC"/>
                </a:solidFill>
                <a:ea typeface="ＭＳ Ｐゴシック" pitchFamily="34" charset="-128"/>
              </a:rPr>
              <a:t>. </a:t>
            </a:r>
            <a:endParaRPr lang="en-US" altLang="vi-VN" sz="3600" dirty="0" smtClean="0">
              <a:solidFill>
                <a:srgbClr val="0000CC"/>
              </a:solidFill>
              <a:ea typeface="ＭＳ Ｐゴシック" pitchFamily="34" charset="-128"/>
            </a:endParaRPr>
          </a:p>
        </p:txBody>
      </p:sp>
      <p:sp>
        <p:nvSpPr>
          <p:cNvPr id="161797"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FFFFFF"/>
                </a:solidFill>
              </a:rPr>
              <a:t>394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19140">
                                            <p:txEl>
                                              <p:pRg st="0" end="0"/>
                                            </p:txEl>
                                          </p:spTgt>
                                        </p:tgtEl>
                                        <p:attrNameLst>
                                          <p:attrName>style.visibility</p:attrName>
                                        </p:attrNameLst>
                                      </p:cBhvr>
                                      <p:to>
                                        <p:strVal val="visible"/>
                                      </p:to>
                                    </p:set>
                                    <p:anim to="" calcmode="lin" valueType="num">
                                      <p:cBhvr>
                                        <p:cTn id="7" dur="1" fill="hold"/>
                                        <p:tgtEl>
                                          <p:spTgt spid="219140">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19140">
                                            <p:txEl>
                                              <p:pRg st="1" end="1"/>
                                            </p:txEl>
                                          </p:spTgt>
                                        </p:tgtEl>
                                        <p:attrNameLst>
                                          <p:attrName>style.visibility</p:attrName>
                                        </p:attrNameLst>
                                      </p:cBhvr>
                                      <p:to>
                                        <p:strVal val="visible"/>
                                      </p:to>
                                    </p:set>
                                    <p:anim to="" calcmode="lin" valueType="num">
                                      <p:cBhvr>
                                        <p:cTn id="12" dur="1" fill="hold"/>
                                        <p:tgtEl>
                                          <p:spTgt spid="219140">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19140">
                                            <p:txEl>
                                              <p:pRg st="2" end="2"/>
                                            </p:txEl>
                                          </p:spTgt>
                                        </p:tgtEl>
                                        <p:attrNameLst>
                                          <p:attrName>style.visibility</p:attrName>
                                        </p:attrNameLst>
                                      </p:cBhvr>
                                      <p:to>
                                        <p:strVal val="visible"/>
                                      </p:to>
                                    </p:set>
                                    <p:anim to="" calcmode="lin" valueType="num">
                                      <p:cBhvr>
                                        <p:cTn id="17" dur="1" fill="hold"/>
                                        <p:tgtEl>
                                          <p:spTgt spid="219140">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0"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r>
              <a:rPr lang="en-US" altLang="vi-VN" sz="1000" smtClean="0">
                <a:solidFill>
                  <a:schemeClr val="tx1"/>
                </a:solidFill>
                <a:ea typeface="ＭＳ Ｐゴシック" pitchFamily="34" charset="-128"/>
              </a:rPr>
              <a:t>Be thou my vision 1/4</a:t>
            </a:r>
          </a:p>
        </p:txBody>
      </p:sp>
      <p:pic>
        <p:nvPicPr>
          <p:cNvPr id="162819" name="Picture 3" descr="wo_scn11"/>
          <p:cNvPicPr>
            <a:picLocks noChangeAspect="1" noChangeArrowheads="1"/>
          </p:cNvPicPr>
          <p:nvPr/>
        </p:nvPicPr>
        <p:blipFill>
          <a:blip r:embed="rId3">
            <a:lum bright="-24000"/>
            <a:extLst>
              <a:ext uri="{28A0092B-C50C-407E-A947-70E740481C1C}">
                <a14:useLocalDpi xmlns:a14="http://schemas.microsoft.com/office/drawing/2010/main" val="0"/>
              </a:ext>
            </a:extLst>
          </a:blip>
          <a:srcRect r="330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1752600" y="762000"/>
            <a:ext cx="5670550" cy="53625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lnSpc>
                <a:spcPct val="120000"/>
              </a:lnSpc>
              <a:defRPr/>
            </a:pPr>
            <a:r>
              <a:rPr lang="en-US" sz="3600" b="1">
                <a:solidFill>
                  <a:schemeClr val="bg1"/>
                </a:solidFill>
                <a:latin typeface="Arial" charset="0"/>
                <a:ea typeface="+mn-ea"/>
              </a:rPr>
              <a:t>Be thou my vision, </a:t>
            </a:r>
            <a:br>
              <a:rPr lang="en-US" sz="3600" b="1">
                <a:solidFill>
                  <a:schemeClr val="bg1"/>
                </a:solidFill>
                <a:latin typeface="Arial" charset="0"/>
                <a:ea typeface="+mn-ea"/>
              </a:rPr>
            </a:br>
            <a:r>
              <a:rPr lang="en-US" sz="3600" b="1">
                <a:solidFill>
                  <a:schemeClr val="bg1"/>
                </a:solidFill>
                <a:latin typeface="Arial" charset="0"/>
                <a:ea typeface="+mn-ea"/>
              </a:rPr>
              <a:t>O Lord of my heart;</a:t>
            </a:r>
          </a:p>
          <a:p>
            <a:pPr algn="ctr" eaLnBrk="0" hangingPunct="0">
              <a:lnSpc>
                <a:spcPct val="120000"/>
              </a:lnSpc>
              <a:defRPr/>
            </a:pPr>
            <a:r>
              <a:rPr lang="en-US" sz="3600" b="1">
                <a:solidFill>
                  <a:schemeClr val="bg1"/>
                </a:solidFill>
                <a:latin typeface="Arial" charset="0"/>
                <a:ea typeface="+mn-ea"/>
              </a:rPr>
              <a:t>Naught be all else to me, </a:t>
            </a:r>
            <a:br>
              <a:rPr lang="en-US" sz="3600" b="1">
                <a:solidFill>
                  <a:schemeClr val="bg1"/>
                </a:solidFill>
                <a:latin typeface="Arial" charset="0"/>
                <a:ea typeface="+mn-ea"/>
              </a:rPr>
            </a:br>
            <a:r>
              <a:rPr lang="en-US" sz="3600" b="1">
                <a:solidFill>
                  <a:schemeClr val="bg1"/>
                </a:solidFill>
                <a:latin typeface="Arial" charset="0"/>
                <a:ea typeface="+mn-ea"/>
              </a:rPr>
              <a:t>save that thou art-</a:t>
            </a:r>
          </a:p>
          <a:p>
            <a:pPr algn="ctr" eaLnBrk="0" hangingPunct="0">
              <a:lnSpc>
                <a:spcPct val="120000"/>
              </a:lnSpc>
              <a:defRPr/>
            </a:pPr>
            <a:r>
              <a:rPr lang="en-US" sz="3600" b="1">
                <a:solidFill>
                  <a:schemeClr val="bg1"/>
                </a:solidFill>
                <a:latin typeface="Arial" charset="0"/>
                <a:ea typeface="+mn-ea"/>
              </a:rPr>
              <a:t>Thou my best thought, </a:t>
            </a:r>
            <a:br>
              <a:rPr lang="en-US" sz="3600" b="1">
                <a:solidFill>
                  <a:schemeClr val="bg1"/>
                </a:solidFill>
                <a:latin typeface="Arial" charset="0"/>
                <a:ea typeface="+mn-ea"/>
              </a:rPr>
            </a:br>
            <a:r>
              <a:rPr lang="en-US" sz="3600" b="1">
                <a:solidFill>
                  <a:schemeClr val="bg1"/>
                </a:solidFill>
                <a:latin typeface="Arial" charset="0"/>
                <a:ea typeface="+mn-ea"/>
              </a:rPr>
              <a:t>by day or by night,</a:t>
            </a:r>
          </a:p>
          <a:p>
            <a:pPr algn="ctr" eaLnBrk="0" hangingPunct="0">
              <a:lnSpc>
                <a:spcPct val="120000"/>
              </a:lnSpc>
              <a:defRPr/>
            </a:pPr>
            <a:r>
              <a:rPr lang="en-US" sz="3600" b="1">
                <a:solidFill>
                  <a:schemeClr val="bg1"/>
                </a:solidFill>
                <a:latin typeface="Arial" charset="0"/>
                <a:ea typeface="+mn-ea"/>
              </a:rPr>
              <a:t>Waking or sleeping, </a:t>
            </a:r>
            <a:br>
              <a:rPr lang="en-US" sz="3600" b="1">
                <a:solidFill>
                  <a:schemeClr val="bg1"/>
                </a:solidFill>
                <a:latin typeface="Arial" charset="0"/>
                <a:ea typeface="+mn-ea"/>
              </a:rPr>
            </a:br>
            <a:r>
              <a:rPr lang="en-US" sz="3600" b="1">
                <a:solidFill>
                  <a:schemeClr val="bg1"/>
                </a:solidFill>
                <a:latin typeface="Arial" charset="0"/>
                <a:ea typeface="+mn-ea"/>
              </a:rPr>
              <a:t>Thy presence my light.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02725"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0" y="571480"/>
            <a:ext cx="9144000" cy="1800225"/>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6000" b="1" dirty="0" smtClean="0">
                <a:solidFill>
                  <a:schemeClr val="bg1"/>
                </a:solidFill>
                <a:effectLst>
                  <a:glow rad="381000">
                    <a:schemeClr val="tx1"/>
                  </a:glow>
                </a:effectLst>
                <a:latin typeface="Arial" charset="0"/>
              </a:rPr>
              <a:t>Con </a:t>
            </a:r>
            <a:r>
              <a:rPr lang="en-US" sz="6000" b="1" dirty="0" err="1" smtClean="0">
                <a:solidFill>
                  <a:schemeClr val="bg1"/>
                </a:solidFill>
                <a:effectLst>
                  <a:glow rad="381000">
                    <a:schemeClr val="tx1"/>
                  </a:glow>
                </a:effectLst>
                <a:latin typeface="Arial" charset="0"/>
              </a:rPr>
              <a:t>có</a:t>
            </a:r>
            <a:r>
              <a:rPr lang="en-US" sz="6000" b="1" dirty="0" smtClean="0">
                <a:solidFill>
                  <a:schemeClr val="bg1"/>
                </a:solidFill>
                <a:effectLst>
                  <a:glow rad="381000">
                    <a:schemeClr val="tx1"/>
                  </a:glow>
                </a:effectLst>
                <a:latin typeface="Arial" charset="0"/>
              </a:rPr>
              <a:t> </a:t>
            </a:r>
            <a:r>
              <a:rPr lang="en-US" sz="6000" b="1" dirty="0" err="1" smtClean="0">
                <a:solidFill>
                  <a:schemeClr val="bg1"/>
                </a:solidFill>
                <a:effectLst>
                  <a:glow rad="381000">
                    <a:schemeClr val="tx1"/>
                  </a:glow>
                </a:effectLst>
                <a:latin typeface="Arial" charset="0"/>
              </a:rPr>
              <a:t>khóc</a:t>
            </a:r>
            <a:r>
              <a:rPr lang="en-US" sz="6000" b="1" dirty="0" smtClean="0">
                <a:solidFill>
                  <a:schemeClr val="bg1"/>
                </a:solidFill>
                <a:effectLst>
                  <a:glow rad="381000">
                    <a:schemeClr val="tx1"/>
                  </a:glow>
                </a:effectLst>
                <a:latin typeface="Arial" charset="0"/>
              </a:rPr>
              <a:t> </a:t>
            </a:r>
            <a:r>
              <a:rPr lang="en-US" sz="6000" b="1" dirty="0" err="1" smtClean="0">
                <a:solidFill>
                  <a:schemeClr val="bg1"/>
                </a:solidFill>
                <a:effectLst>
                  <a:glow rad="381000">
                    <a:schemeClr val="tx1"/>
                  </a:glow>
                </a:effectLst>
                <a:latin typeface="Arial" charset="0"/>
              </a:rPr>
              <a:t>mẹ</a:t>
            </a:r>
            <a:r>
              <a:rPr lang="en-US" sz="6000" b="1" dirty="0" smtClean="0">
                <a:solidFill>
                  <a:schemeClr val="bg1"/>
                </a:solidFill>
                <a:effectLst>
                  <a:glow rad="381000">
                    <a:schemeClr val="tx1"/>
                  </a:glow>
                </a:effectLst>
                <a:latin typeface="Arial" charset="0"/>
              </a:rPr>
              <a:t> </a:t>
            </a:r>
            <a:r>
              <a:rPr lang="en-US" sz="6000" b="1" dirty="0" err="1" smtClean="0">
                <a:solidFill>
                  <a:schemeClr val="bg1"/>
                </a:solidFill>
                <a:effectLst>
                  <a:glow rad="381000">
                    <a:schemeClr val="tx1"/>
                  </a:glow>
                </a:effectLst>
                <a:latin typeface="Arial" charset="0"/>
              </a:rPr>
              <a:t>mới</a:t>
            </a:r>
            <a:r>
              <a:rPr lang="en-US" sz="6000" b="1" dirty="0" smtClean="0">
                <a:solidFill>
                  <a:schemeClr val="bg1"/>
                </a:solidFill>
                <a:effectLst>
                  <a:glow rad="381000">
                    <a:schemeClr val="tx1"/>
                  </a:glow>
                </a:effectLst>
                <a:latin typeface="Arial" charset="0"/>
              </a:rPr>
              <a:t> </a:t>
            </a:r>
            <a:r>
              <a:rPr lang="en-US" sz="6000" b="1" dirty="0" err="1" smtClean="0">
                <a:solidFill>
                  <a:schemeClr val="bg1"/>
                </a:solidFill>
                <a:effectLst>
                  <a:glow rad="381000">
                    <a:schemeClr val="tx1"/>
                  </a:glow>
                </a:effectLst>
                <a:latin typeface="Arial" charset="0"/>
              </a:rPr>
              <a:t>cho</a:t>
            </a:r>
            <a:r>
              <a:rPr lang="en-US" sz="6000" b="1" dirty="0" smtClean="0">
                <a:solidFill>
                  <a:schemeClr val="bg1"/>
                </a:solidFill>
                <a:effectLst>
                  <a:glow rad="381000">
                    <a:schemeClr val="tx1"/>
                  </a:glow>
                </a:effectLst>
                <a:latin typeface="Arial" charset="0"/>
              </a:rPr>
              <a:t> </a:t>
            </a:r>
            <a:r>
              <a:rPr lang="en-US" sz="6000" b="1" dirty="0" err="1" smtClean="0">
                <a:solidFill>
                  <a:schemeClr val="bg1"/>
                </a:solidFill>
                <a:effectLst>
                  <a:glow rad="381000">
                    <a:schemeClr val="tx1"/>
                  </a:glow>
                </a:effectLst>
                <a:latin typeface="Arial" charset="0"/>
              </a:rPr>
              <a:t>bú</a:t>
            </a:r>
            <a:r>
              <a:rPr lang="en-US" sz="6000" b="1" dirty="0" smtClean="0">
                <a:solidFill>
                  <a:schemeClr val="bg1"/>
                </a:solidFill>
                <a:effectLst>
                  <a:glow rad="381000">
                    <a:schemeClr val="tx1"/>
                  </a:glow>
                </a:effectLst>
                <a:latin typeface="Arial" charset="0"/>
              </a:rPr>
              <a:t>. </a:t>
            </a:r>
            <a:r>
              <a:rPr lang="en-US" b="1" dirty="0" smtClean="0">
                <a:solidFill>
                  <a:schemeClr val="bg1"/>
                </a:solidFill>
                <a:effectLst>
                  <a:glow rad="381000">
                    <a:schemeClr val="tx1"/>
                  </a:glow>
                </a:effectLst>
                <a:latin typeface="Arial" charset="0"/>
              </a:rPr>
              <a:t>(</a:t>
            </a:r>
            <a:r>
              <a:rPr lang="en-US" b="1" dirty="0" err="1" smtClean="0">
                <a:solidFill>
                  <a:schemeClr val="bg1"/>
                </a:solidFill>
                <a:effectLst>
                  <a:glow rad="381000">
                    <a:schemeClr val="tx1"/>
                  </a:glow>
                </a:effectLst>
                <a:latin typeface="Arial" charset="0"/>
              </a:rPr>
              <a:t>Bánh</a:t>
            </a:r>
            <a:r>
              <a:rPr lang="en-US" b="1" dirty="0" smtClean="0">
                <a:solidFill>
                  <a:schemeClr val="bg1"/>
                </a:solidFill>
                <a:effectLst>
                  <a:glow rad="381000">
                    <a:schemeClr val="tx1"/>
                  </a:glow>
                </a:effectLst>
                <a:latin typeface="Arial" charset="0"/>
              </a:rPr>
              <a:t> </a:t>
            </a:r>
            <a:r>
              <a:rPr lang="en-US" b="1" dirty="0" err="1" smtClean="0">
                <a:solidFill>
                  <a:schemeClr val="bg1"/>
                </a:solidFill>
                <a:effectLst>
                  <a:glow rad="381000">
                    <a:schemeClr val="tx1"/>
                  </a:glow>
                </a:effectLst>
                <a:latin typeface="Arial" charset="0"/>
              </a:rPr>
              <a:t>xe</a:t>
            </a:r>
            <a:r>
              <a:rPr lang="en-US" b="1" dirty="0" smtClean="0">
                <a:solidFill>
                  <a:schemeClr val="bg1"/>
                </a:solidFill>
                <a:effectLst>
                  <a:glow rad="381000">
                    <a:schemeClr val="tx1"/>
                  </a:glow>
                </a:effectLst>
                <a:latin typeface="Arial" charset="0"/>
              </a:rPr>
              <a:t> </a:t>
            </a:r>
            <a:r>
              <a:rPr lang="en-US" b="1" dirty="0" err="1" smtClean="0">
                <a:solidFill>
                  <a:schemeClr val="bg1"/>
                </a:solidFill>
                <a:effectLst>
                  <a:glow rad="381000">
                    <a:schemeClr val="tx1"/>
                  </a:glow>
                </a:effectLst>
                <a:latin typeface="Arial" charset="0"/>
              </a:rPr>
              <a:t>kêu</a:t>
            </a:r>
            <a:r>
              <a:rPr lang="en-US" b="1" dirty="0" smtClean="0">
                <a:solidFill>
                  <a:schemeClr val="bg1"/>
                </a:solidFill>
                <a:effectLst>
                  <a:glow rad="381000">
                    <a:schemeClr val="tx1"/>
                  </a:glow>
                </a:effectLst>
                <a:latin typeface="Arial" charset="0"/>
              </a:rPr>
              <a:t> </a:t>
            </a:r>
            <a:r>
              <a:rPr lang="en-US" b="1" dirty="0" err="1" smtClean="0">
                <a:solidFill>
                  <a:schemeClr val="bg1"/>
                </a:solidFill>
                <a:effectLst>
                  <a:glow rad="381000">
                    <a:schemeClr val="tx1"/>
                  </a:glow>
                </a:effectLst>
                <a:latin typeface="Arial" charset="0"/>
              </a:rPr>
              <a:t>cót</a:t>
            </a:r>
            <a:r>
              <a:rPr lang="en-US" b="1" dirty="0" smtClean="0">
                <a:solidFill>
                  <a:schemeClr val="bg1"/>
                </a:solidFill>
                <a:effectLst>
                  <a:glow rad="381000">
                    <a:schemeClr val="tx1"/>
                  </a:glow>
                </a:effectLst>
                <a:latin typeface="Arial" charset="0"/>
              </a:rPr>
              <a:t> </a:t>
            </a:r>
            <a:r>
              <a:rPr lang="en-US" b="1" dirty="0" err="1" smtClean="0">
                <a:solidFill>
                  <a:schemeClr val="bg1"/>
                </a:solidFill>
                <a:effectLst>
                  <a:glow rad="381000">
                    <a:schemeClr val="tx1"/>
                  </a:glow>
                </a:effectLst>
                <a:latin typeface="Arial" charset="0"/>
              </a:rPr>
              <a:t>két</a:t>
            </a:r>
            <a:r>
              <a:rPr lang="en-US" b="1" dirty="0" smtClean="0">
                <a:solidFill>
                  <a:schemeClr val="bg1"/>
                </a:solidFill>
                <a:effectLst>
                  <a:glow rad="381000">
                    <a:schemeClr val="tx1"/>
                  </a:glow>
                </a:effectLst>
                <a:latin typeface="Arial" charset="0"/>
              </a:rPr>
              <a:t> </a:t>
            </a:r>
            <a:r>
              <a:rPr lang="en-US" b="1" dirty="0" err="1" smtClean="0">
                <a:solidFill>
                  <a:schemeClr val="bg1"/>
                </a:solidFill>
                <a:effectLst>
                  <a:glow rad="381000">
                    <a:schemeClr val="tx1"/>
                  </a:glow>
                </a:effectLst>
                <a:latin typeface="Arial" charset="0"/>
              </a:rPr>
              <a:t>mới</a:t>
            </a:r>
            <a:r>
              <a:rPr lang="en-US" b="1" dirty="0" smtClean="0">
                <a:solidFill>
                  <a:schemeClr val="bg1"/>
                </a:solidFill>
                <a:effectLst>
                  <a:glow rad="381000">
                    <a:schemeClr val="tx1"/>
                  </a:glow>
                </a:effectLst>
                <a:latin typeface="Arial" charset="0"/>
              </a:rPr>
              <a:t> </a:t>
            </a:r>
            <a:r>
              <a:rPr lang="en-US" b="1" dirty="0" err="1" smtClean="0">
                <a:solidFill>
                  <a:schemeClr val="bg1"/>
                </a:solidFill>
                <a:effectLst>
                  <a:glow rad="381000">
                    <a:schemeClr val="tx1"/>
                  </a:glow>
                </a:effectLst>
                <a:latin typeface="Arial" charset="0"/>
              </a:rPr>
              <a:t>được</a:t>
            </a:r>
            <a:r>
              <a:rPr lang="en-US" b="1" dirty="0" smtClean="0">
                <a:solidFill>
                  <a:schemeClr val="bg1"/>
                </a:solidFill>
                <a:effectLst>
                  <a:glow rad="381000">
                    <a:schemeClr val="tx1"/>
                  </a:glow>
                </a:effectLst>
                <a:latin typeface="Arial" charset="0"/>
              </a:rPr>
              <a:t> </a:t>
            </a:r>
            <a:r>
              <a:rPr lang="en-US" b="1" dirty="0" err="1" smtClean="0">
                <a:solidFill>
                  <a:schemeClr val="bg1"/>
                </a:solidFill>
                <a:effectLst>
                  <a:glow rad="381000">
                    <a:schemeClr val="tx1"/>
                  </a:glow>
                </a:effectLst>
                <a:latin typeface="Arial" charset="0"/>
              </a:rPr>
              <a:t>bôi</a:t>
            </a:r>
            <a:r>
              <a:rPr lang="en-US" b="1" dirty="0" smtClean="0">
                <a:solidFill>
                  <a:schemeClr val="bg1"/>
                </a:solidFill>
                <a:effectLst>
                  <a:glow rad="381000">
                    <a:schemeClr val="tx1"/>
                  </a:glow>
                </a:effectLst>
                <a:latin typeface="Arial" charset="0"/>
              </a:rPr>
              <a:t> </a:t>
            </a:r>
            <a:r>
              <a:rPr lang="en-US" b="1" dirty="0" err="1" smtClean="0">
                <a:solidFill>
                  <a:schemeClr val="bg1"/>
                </a:solidFill>
                <a:effectLst>
                  <a:glow rad="381000">
                    <a:schemeClr val="tx1"/>
                  </a:glow>
                </a:effectLst>
                <a:latin typeface="Arial" charset="0"/>
              </a:rPr>
              <a:t>dầu</a:t>
            </a:r>
            <a:r>
              <a:rPr lang="en-US" b="1" dirty="0" smtClean="0">
                <a:solidFill>
                  <a:schemeClr val="bg1"/>
                </a:solidFill>
                <a:effectLst>
                  <a:glow rad="381000">
                    <a:schemeClr val="tx1"/>
                  </a:glow>
                </a:effectLst>
                <a:latin typeface="Arial" charset="0"/>
              </a:rPr>
              <a:t>.) </a:t>
            </a:r>
            <a:endParaRPr lang="en-US" b="1" dirty="0">
              <a:solidFill>
                <a:schemeClr val="bg1"/>
              </a:solidFill>
              <a:effectLst>
                <a:glow rad="381000">
                  <a:schemeClr val="tx1"/>
                </a:glow>
              </a:effectLst>
              <a:latin typeface="Arial" charset="0"/>
            </a:endParaRPr>
          </a:p>
        </p:txBody>
      </p:sp>
      <p:sp>
        <p:nvSpPr>
          <p:cNvPr id="4" name="Title 1"/>
          <p:cNvSpPr txBox="1">
            <a:spLocks/>
          </p:cNvSpPr>
          <p:nvPr/>
        </p:nvSpPr>
        <p:spPr>
          <a:xfrm>
            <a:off x="1475656" y="3717032"/>
            <a:ext cx="2664296" cy="936104"/>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5400" b="1" dirty="0" err="1" smtClean="0">
                <a:solidFill>
                  <a:schemeClr val="bg1"/>
                </a:solidFill>
                <a:effectLst>
                  <a:glow rad="381000">
                    <a:schemeClr val="tx1"/>
                  </a:glow>
                </a:effectLst>
                <a:latin typeface="Arial" charset="0"/>
              </a:rPr>
              <a:t>Dầu</a:t>
            </a:r>
            <a:endParaRPr lang="en-US" sz="5400" b="1" dirty="0">
              <a:solidFill>
                <a:schemeClr val="bg1"/>
              </a:solidFill>
              <a:effectLst>
                <a:glow rad="381000">
                  <a:schemeClr val="tx1"/>
                </a:glow>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n-US" altLang="vi-VN" sz="800" smtClean="0">
                <a:solidFill>
                  <a:schemeClr val="bg1"/>
                </a:solidFill>
                <a:ea typeface="ＭＳ Ｐゴシック" pitchFamily="34" charset="-128"/>
              </a:rPr>
              <a:t>Be thou my vision 2/4</a:t>
            </a:r>
          </a:p>
        </p:txBody>
      </p:sp>
      <p:pic>
        <p:nvPicPr>
          <p:cNvPr id="163843" name="Picture 3" descr="wo_scn1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76200" y="1087438"/>
            <a:ext cx="9048750" cy="4703762"/>
          </a:xfrm>
          <a:prstGeom prst="rect">
            <a:avLst/>
          </a:prstGeom>
          <a:noFill/>
          <a:ln w="9525">
            <a:noFill/>
            <a:miter lim="800000"/>
            <a:headEnd/>
            <a:tailEnd/>
          </a:ln>
          <a:effectLst>
            <a:outerShdw dist="71842" dir="2700000" algn="ctr" rotWithShape="0">
              <a:schemeClr val="tx1"/>
            </a:outerShdw>
          </a:effectLst>
        </p:spPr>
        <p:txBody>
          <a:bodyPr wrap="none">
            <a:spAutoFit/>
          </a:bodyPr>
          <a:lstStyle/>
          <a:p>
            <a:pPr algn="ctr" eaLnBrk="0" hangingPunct="0">
              <a:lnSpc>
                <a:spcPct val="120000"/>
              </a:lnSpc>
              <a:defRPr/>
            </a:pPr>
            <a:r>
              <a:rPr lang="en-US" sz="3600" b="1">
                <a:solidFill>
                  <a:schemeClr val="bg1"/>
                </a:solidFill>
                <a:latin typeface="Arial" charset="0"/>
                <a:ea typeface="+mn-ea"/>
              </a:rPr>
              <a:t>Be Thou my Wisdom, </a:t>
            </a:r>
            <a:br>
              <a:rPr lang="en-US" sz="3600" b="1">
                <a:solidFill>
                  <a:schemeClr val="bg1"/>
                </a:solidFill>
                <a:latin typeface="Arial" charset="0"/>
                <a:ea typeface="+mn-ea"/>
              </a:rPr>
            </a:br>
            <a:r>
              <a:rPr lang="en-US" sz="3600" b="1">
                <a:solidFill>
                  <a:schemeClr val="bg1"/>
                </a:solidFill>
                <a:latin typeface="Arial" charset="0"/>
                <a:ea typeface="+mn-ea"/>
              </a:rPr>
              <a:t>and Thou my true Word;</a:t>
            </a:r>
          </a:p>
          <a:p>
            <a:pPr algn="ctr" eaLnBrk="0" hangingPunct="0">
              <a:lnSpc>
                <a:spcPct val="120000"/>
              </a:lnSpc>
              <a:defRPr/>
            </a:pPr>
            <a:r>
              <a:rPr lang="en-US" sz="3600" b="1">
                <a:solidFill>
                  <a:schemeClr val="bg1"/>
                </a:solidFill>
                <a:latin typeface="Arial" charset="0"/>
                <a:ea typeface="+mn-ea"/>
              </a:rPr>
              <a:t>I ever with Thee and Thou with me, Lord;</a:t>
            </a:r>
          </a:p>
          <a:p>
            <a:pPr algn="ctr" eaLnBrk="0" hangingPunct="0">
              <a:lnSpc>
                <a:spcPct val="120000"/>
              </a:lnSpc>
              <a:defRPr/>
            </a:pPr>
            <a:r>
              <a:rPr lang="en-US" sz="3600" b="1">
                <a:solidFill>
                  <a:schemeClr val="bg1"/>
                </a:solidFill>
                <a:latin typeface="Arial" charset="0"/>
                <a:ea typeface="+mn-ea"/>
              </a:rPr>
              <a:t>Thou my great Father, </a:t>
            </a:r>
            <a:br>
              <a:rPr lang="en-US" sz="3600" b="1">
                <a:solidFill>
                  <a:schemeClr val="bg1"/>
                </a:solidFill>
                <a:latin typeface="Arial" charset="0"/>
                <a:ea typeface="+mn-ea"/>
              </a:rPr>
            </a:br>
            <a:r>
              <a:rPr lang="en-US" sz="3600" b="1">
                <a:solidFill>
                  <a:schemeClr val="bg1"/>
                </a:solidFill>
                <a:latin typeface="Arial" charset="0"/>
                <a:ea typeface="+mn-ea"/>
              </a:rPr>
              <a:t>I Thy true son,</a:t>
            </a:r>
          </a:p>
          <a:p>
            <a:pPr algn="ctr" eaLnBrk="0" hangingPunct="0">
              <a:lnSpc>
                <a:spcPct val="120000"/>
              </a:lnSpc>
              <a:defRPr/>
            </a:pPr>
            <a:r>
              <a:rPr lang="en-US" sz="3600" b="1">
                <a:solidFill>
                  <a:schemeClr val="bg1"/>
                </a:solidFill>
                <a:latin typeface="Arial" charset="0"/>
                <a:ea typeface="+mn-ea"/>
              </a:rPr>
              <a:t>Thou in me dwelling, </a:t>
            </a:r>
            <a:br>
              <a:rPr lang="en-US" sz="3600" b="1">
                <a:solidFill>
                  <a:schemeClr val="bg1"/>
                </a:solidFill>
                <a:latin typeface="Arial" charset="0"/>
                <a:ea typeface="+mn-ea"/>
              </a:rPr>
            </a:br>
            <a:r>
              <a:rPr lang="en-US" sz="3600" b="1">
                <a:solidFill>
                  <a:schemeClr val="bg1"/>
                </a:solidFill>
                <a:latin typeface="Arial" charset="0"/>
                <a:ea typeface="+mn-ea"/>
              </a:rPr>
              <a:t>and I with Thee one.</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r>
              <a:rPr lang="en-US" altLang="vi-VN" sz="1200" smtClean="0">
                <a:solidFill>
                  <a:schemeClr val="bg1"/>
                </a:solidFill>
                <a:ea typeface="ＭＳ Ｐゴシック" pitchFamily="34" charset="-128"/>
              </a:rPr>
              <a:t>Be thou my vision 3/4</a:t>
            </a:r>
          </a:p>
        </p:txBody>
      </p:sp>
      <p:pic>
        <p:nvPicPr>
          <p:cNvPr id="164867" name="Picture 3" descr="1776"/>
          <p:cNvPicPr>
            <a:picLocks noChangeAspect="1" noChangeArrowheads="1"/>
          </p:cNvPicPr>
          <p:nvPr/>
        </p:nvPicPr>
        <p:blipFill>
          <a:blip r:embed="rId3">
            <a:lum bright="-24000"/>
            <a:extLst>
              <a:ext uri="{28A0092B-C50C-407E-A947-70E740481C1C}">
                <a14:useLocalDpi xmlns:a14="http://schemas.microsoft.com/office/drawing/2010/main" val="0"/>
              </a:ext>
            </a:extLst>
          </a:blip>
          <a:srcRect t="921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4"/>
          <p:cNvSpPr txBox="1">
            <a:spLocks noChangeArrowheads="1"/>
          </p:cNvSpPr>
          <p:nvPr/>
        </p:nvSpPr>
        <p:spPr bwMode="auto">
          <a:xfrm>
            <a:off x="2286000" y="885825"/>
            <a:ext cx="4959350" cy="53625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lnSpc>
                <a:spcPct val="120000"/>
              </a:lnSpc>
              <a:defRPr/>
            </a:pPr>
            <a:r>
              <a:rPr lang="en-US" sz="3600" b="1" dirty="0">
                <a:solidFill>
                  <a:schemeClr val="bg1"/>
                </a:solidFill>
                <a:latin typeface="Arial" pitchFamily="-108" charset="0"/>
                <a:ea typeface="+mn-ea"/>
              </a:rPr>
              <a:t>Riches I heed not nor </a:t>
            </a:r>
            <a:br>
              <a:rPr lang="en-US" sz="3600" b="1" dirty="0">
                <a:solidFill>
                  <a:schemeClr val="bg1"/>
                </a:solidFill>
                <a:latin typeface="Arial" pitchFamily="-108" charset="0"/>
                <a:ea typeface="+mn-ea"/>
              </a:rPr>
            </a:br>
            <a:r>
              <a:rPr lang="en-US" sz="3600" b="1" dirty="0">
                <a:solidFill>
                  <a:schemeClr val="bg1"/>
                </a:solidFill>
                <a:latin typeface="Arial" pitchFamily="-108" charset="0"/>
                <a:ea typeface="+mn-ea"/>
              </a:rPr>
              <a:t>man</a:t>
            </a:r>
            <a:r>
              <a:rPr lang="fr-FR" sz="3600" b="1" dirty="0">
                <a:solidFill>
                  <a:schemeClr val="bg1"/>
                </a:solidFill>
                <a:latin typeface="Arial" pitchFamily="-108" charset="0"/>
                <a:ea typeface="+mn-ea"/>
              </a:rPr>
              <a:t>'</a:t>
            </a:r>
            <a:r>
              <a:rPr lang="en-US" sz="3600" b="1" dirty="0">
                <a:solidFill>
                  <a:schemeClr val="bg1"/>
                </a:solidFill>
                <a:latin typeface="Arial" pitchFamily="-108" charset="0"/>
                <a:ea typeface="+mn-ea"/>
              </a:rPr>
              <a:t>s empty praise,</a:t>
            </a:r>
          </a:p>
          <a:p>
            <a:pPr algn="ctr" eaLnBrk="0" hangingPunct="0">
              <a:lnSpc>
                <a:spcPct val="120000"/>
              </a:lnSpc>
              <a:defRPr/>
            </a:pPr>
            <a:r>
              <a:rPr lang="en-US" sz="3600" b="1" dirty="0">
                <a:solidFill>
                  <a:schemeClr val="bg1"/>
                </a:solidFill>
                <a:latin typeface="Arial" pitchFamily="-108" charset="0"/>
                <a:ea typeface="+mn-ea"/>
              </a:rPr>
              <a:t>Thou my inheritance, </a:t>
            </a:r>
            <a:br>
              <a:rPr lang="en-US" sz="3600" b="1" dirty="0">
                <a:solidFill>
                  <a:schemeClr val="bg1"/>
                </a:solidFill>
                <a:latin typeface="Arial" pitchFamily="-108" charset="0"/>
                <a:ea typeface="+mn-ea"/>
              </a:rPr>
            </a:br>
            <a:r>
              <a:rPr lang="en-US" sz="3600" b="1" dirty="0">
                <a:solidFill>
                  <a:schemeClr val="bg1"/>
                </a:solidFill>
                <a:latin typeface="Arial" pitchFamily="-108" charset="0"/>
                <a:ea typeface="+mn-ea"/>
              </a:rPr>
              <a:t>now and always;</a:t>
            </a:r>
          </a:p>
          <a:p>
            <a:pPr algn="ctr" eaLnBrk="0" hangingPunct="0">
              <a:lnSpc>
                <a:spcPct val="120000"/>
              </a:lnSpc>
              <a:defRPr/>
            </a:pPr>
            <a:r>
              <a:rPr lang="en-US" sz="3600" b="1" dirty="0">
                <a:solidFill>
                  <a:schemeClr val="bg1"/>
                </a:solidFill>
                <a:latin typeface="Arial" pitchFamily="-108" charset="0"/>
                <a:ea typeface="+mn-ea"/>
              </a:rPr>
              <a:t>Thou and thou only, </a:t>
            </a:r>
            <a:br>
              <a:rPr lang="en-US" sz="3600" b="1" dirty="0">
                <a:solidFill>
                  <a:schemeClr val="bg1"/>
                </a:solidFill>
                <a:latin typeface="Arial" pitchFamily="-108" charset="0"/>
                <a:ea typeface="+mn-ea"/>
              </a:rPr>
            </a:br>
            <a:r>
              <a:rPr lang="en-US" sz="3600" b="1" dirty="0">
                <a:solidFill>
                  <a:schemeClr val="bg1"/>
                </a:solidFill>
                <a:latin typeface="Arial" pitchFamily="-108" charset="0"/>
                <a:ea typeface="+mn-ea"/>
              </a:rPr>
              <a:t>first in my heart,</a:t>
            </a:r>
          </a:p>
          <a:p>
            <a:pPr algn="ctr" eaLnBrk="0" hangingPunct="0">
              <a:lnSpc>
                <a:spcPct val="120000"/>
              </a:lnSpc>
              <a:defRPr/>
            </a:pPr>
            <a:r>
              <a:rPr lang="en-US" sz="3600" b="1" dirty="0">
                <a:solidFill>
                  <a:schemeClr val="bg1"/>
                </a:solidFill>
                <a:latin typeface="Arial" pitchFamily="-108" charset="0"/>
                <a:ea typeface="+mn-ea"/>
              </a:rPr>
              <a:t>High King of heaven, </a:t>
            </a:r>
            <a:br>
              <a:rPr lang="en-US" sz="3600" b="1" dirty="0">
                <a:solidFill>
                  <a:schemeClr val="bg1"/>
                </a:solidFill>
                <a:latin typeface="Arial" pitchFamily="-108" charset="0"/>
                <a:ea typeface="+mn-ea"/>
              </a:rPr>
            </a:br>
            <a:r>
              <a:rPr lang="en-US" sz="3600" b="1" dirty="0">
                <a:solidFill>
                  <a:schemeClr val="bg1"/>
                </a:solidFill>
                <a:latin typeface="Arial" pitchFamily="-108" charset="0"/>
                <a:ea typeface="+mn-ea"/>
              </a:rPr>
              <a:t>my treasure Thou art.</a:t>
            </a:r>
          </a:p>
        </p:txBody>
      </p:sp>
    </p:spTree>
  </p:cSld>
  <p:clrMapOvr>
    <a:masterClrMapping/>
  </p:clrMapOvr>
  <p:transition xmlns:p14="http://schemas.microsoft.com/office/powerpoint/2010/mai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r>
              <a:rPr lang="en-US" altLang="vi-VN" sz="1000" smtClean="0">
                <a:solidFill>
                  <a:schemeClr val="bg1"/>
                </a:solidFill>
                <a:ea typeface="ＭＳ Ｐゴシック" pitchFamily="34" charset="-128"/>
              </a:rPr>
              <a:t>Be thou my vision 4/4</a:t>
            </a:r>
          </a:p>
        </p:txBody>
      </p:sp>
      <p:pic>
        <p:nvPicPr>
          <p:cNvPr id="165891" name="Picture 3" descr="BM2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204788" y="1947863"/>
            <a:ext cx="8753475" cy="339725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lnSpc>
                <a:spcPct val="120000"/>
              </a:lnSpc>
              <a:defRPr/>
            </a:pPr>
            <a:r>
              <a:rPr lang="en-US" sz="3600" b="1" dirty="0">
                <a:solidFill>
                  <a:schemeClr val="bg1"/>
                </a:solidFill>
                <a:latin typeface="Arial" pitchFamily="-108" charset="0"/>
                <a:ea typeface="+mn-ea"/>
              </a:rPr>
              <a:t>High King of heaven, my victory won,</a:t>
            </a:r>
          </a:p>
          <a:p>
            <a:pPr algn="ctr" eaLnBrk="0" hangingPunct="0">
              <a:lnSpc>
                <a:spcPct val="120000"/>
              </a:lnSpc>
              <a:defRPr/>
            </a:pPr>
            <a:r>
              <a:rPr lang="en-US" sz="3600" b="1" dirty="0">
                <a:solidFill>
                  <a:schemeClr val="bg1"/>
                </a:solidFill>
                <a:latin typeface="Arial" pitchFamily="-108" charset="0"/>
                <a:ea typeface="+mn-ea"/>
              </a:rPr>
              <a:t>May I reach heaven</a:t>
            </a:r>
            <a:r>
              <a:rPr lang="fr-FR" sz="3600" b="1" dirty="0">
                <a:solidFill>
                  <a:schemeClr val="bg1"/>
                </a:solidFill>
                <a:latin typeface="Arial" pitchFamily="-108" charset="0"/>
                <a:ea typeface="+mn-ea"/>
              </a:rPr>
              <a:t>'</a:t>
            </a:r>
            <a:r>
              <a:rPr lang="en-US" sz="3600" b="1" dirty="0">
                <a:solidFill>
                  <a:schemeClr val="bg1"/>
                </a:solidFill>
                <a:latin typeface="Arial" pitchFamily="-108" charset="0"/>
                <a:ea typeface="+mn-ea"/>
              </a:rPr>
              <a:t>s joys,</a:t>
            </a:r>
          </a:p>
          <a:p>
            <a:pPr algn="ctr" eaLnBrk="0" hangingPunct="0">
              <a:lnSpc>
                <a:spcPct val="120000"/>
              </a:lnSpc>
              <a:defRPr/>
            </a:pPr>
            <a:r>
              <a:rPr lang="en-US" sz="3600" b="1" dirty="0">
                <a:solidFill>
                  <a:schemeClr val="bg1"/>
                </a:solidFill>
                <a:latin typeface="Arial" pitchFamily="-108" charset="0"/>
                <a:ea typeface="+mn-ea"/>
              </a:rPr>
              <a:t>O bright </a:t>
            </a:r>
            <a:r>
              <a:rPr lang="en-US" sz="3600" b="1" dirty="0" err="1">
                <a:solidFill>
                  <a:schemeClr val="bg1"/>
                </a:solidFill>
                <a:latin typeface="Arial" pitchFamily="-108" charset="0"/>
                <a:ea typeface="+mn-ea"/>
              </a:rPr>
              <a:t>heav</a:t>
            </a:r>
            <a:r>
              <a:rPr lang="fr-FR" sz="3600" b="1" dirty="0">
                <a:solidFill>
                  <a:schemeClr val="bg1"/>
                </a:solidFill>
                <a:latin typeface="Arial" pitchFamily="-108" charset="0"/>
                <a:ea typeface="+mn-ea"/>
              </a:rPr>
              <a:t>'</a:t>
            </a:r>
            <a:r>
              <a:rPr lang="en-US" sz="3600" b="1" dirty="0">
                <a:solidFill>
                  <a:schemeClr val="bg1"/>
                </a:solidFill>
                <a:latin typeface="Arial" pitchFamily="-108" charset="0"/>
                <a:ea typeface="+mn-ea"/>
              </a:rPr>
              <a:t>ns Son!</a:t>
            </a:r>
          </a:p>
          <a:p>
            <a:pPr algn="ctr" eaLnBrk="0" hangingPunct="0">
              <a:lnSpc>
                <a:spcPct val="120000"/>
              </a:lnSpc>
              <a:defRPr/>
            </a:pPr>
            <a:r>
              <a:rPr lang="en-US" sz="3600" b="1" dirty="0">
                <a:solidFill>
                  <a:schemeClr val="bg1"/>
                </a:solidFill>
                <a:latin typeface="Arial" pitchFamily="-108" charset="0"/>
                <a:ea typeface="+mn-ea"/>
              </a:rPr>
              <a:t>Heart of my own heart, whatever befall,</a:t>
            </a:r>
          </a:p>
          <a:p>
            <a:pPr algn="ctr" eaLnBrk="0" hangingPunct="0">
              <a:lnSpc>
                <a:spcPct val="120000"/>
              </a:lnSpc>
              <a:defRPr/>
            </a:pPr>
            <a:r>
              <a:rPr lang="en-US" sz="3600" b="1" dirty="0">
                <a:solidFill>
                  <a:schemeClr val="bg1"/>
                </a:solidFill>
                <a:latin typeface="Arial" pitchFamily="-108" charset="0"/>
                <a:ea typeface="+mn-ea"/>
              </a:rPr>
              <a:t>Still be my Vision, O ruler of all!</a:t>
            </a:r>
          </a:p>
        </p:txBody>
      </p:sp>
    </p:spTree>
  </p:cSld>
  <p:clrMapOvr>
    <a:masterClrMapping/>
  </p:clrMapOvr>
  <p:transition xmlns:p14="http://schemas.microsoft.com/office/powerpoint/2010/main" spd="med">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Text Box 3"/>
          <p:cNvSpPr txBox="1">
            <a:spLocks noChangeArrowheads="1"/>
          </p:cNvSpPr>
          <p:nvPr/>
        </p:nvSpPr>
        <p:spPr bwMode="auto">
          <a:xfrm>
            <a:off x="1600200" y="1981200"/>
            <a:ext cx="6500497" cy="2015936"/>
          </a:xfrm>
          <a:prstGeom prst="rect">
            <a:avLst/>
          </a:prstGeom>
          <a:noFill/>
          <a:ln w="9525">
            <a:noFill/>
            <a:miter lim="800000"/>
            <a:headEnd/>
            <a:tailEnd/>
          </a:ln>
          <a:effectLst/>
        </p:spPr>
        <p:txBody>
          <a:bodyPr wrap="none">
            <a:spAutoFit/>
          </a:bodyPr>
          <a:lstStyle/>
          <a:p>
            <a:pPr>
              <a:defRPr/>
            </a:pPr>
            <a:r>
              <a:rPr lang="en-US" sz="12500" dirty="0" err="1" smtClean="0">
                <a:solidFill>
                  <a:srgbClr val="0033CC"/>
                </a:solidFill>
                <a:effectLst>
                  <a:outerShdw blurRad="38100" dist="38100" dir="2700000" algn="tl">
                    <a:srgbClr val="C0C0C0"/>
                  </a:outerShdw>
                </a:effectLst>
                <a:latin typeface="Monotype Corsiva" pitchFamily="66" charset="0"/>
              </a:rPr>
              <a:t>Châm</a:t>
            </a:r>
            <a:r>
              <a:rPr lang="en-US" sz="12500" dirty="0" smtClean="0">
                <a:solidFill>
                  <a:srgbClr val="0033CC"/>
                </a:solidFill>
                <a:effectLst>
                  <a:outerShdw blurRad="38100" dist="38100" dir="2700000" algn="tl">
                    <a:srgbClr val="C0C0C0"/>
                  </a:outerShdw>
                </a:effectLst>
                <a:latin typeface="Monotype Corsiva" pitchFamily="66" charset="0"/>
              </a:rPr>
              <a:t> </a:t>
            </a:r>
            <a:r>
              <a:rPr lang="en-US" sz="12500" dirty="0" err="1" smtClean="0">
                <a:solidFill>
                  <a:srgbClr val="0033CC"/>
                </a:solidFill>
                <a:effectLst>
                  <a:outerShdw blurRad="38100" dist="38100" dir="2700000" algn="tl">
                    <a:srgbClr val="C0C0C0"/>
                  </a:outerShdw>
                </a:effectLst>
                <a:latin typeface="Monotype Corsiva" pitchFamily="66" charset="0"/>
              </a:rPr>
              <a:t>ngôn</a:t>
            </a:r>
            <a:endParaRPr lang="en-US" sz="12500" dirty="0">
              <a:solidFill>
                <a:srgbClr val="0033CC"/>
              </a:solidFill>
              <a:effectLst>
                <a:outerShdw blurRad="38100" dist="38100" dir="2700000" algn="tl">
                  <a:srgbClr val="C0C0C0"/>
                </a:outerShdw>
              </a:effectLst>
              <a:latin typeface="Monotype Corsiva" pitchFamily="66" charset="0"/>
            </a:endParaRPr>
          </a:p>
        </p:txBody>
      </p:sp>
      <p:sp>
        <p:nvSpPr>
          <p:cNvPr id="166916" name="Text Box 4"/>
          <p:cNvSpPr txBox="1">
            <a:spLocks noChangeArrowheads="1"/>
          </p:cNvSpPr>
          <p:nvPr/>
        </p:nvSpPr>
        <p:spPr bwMode="auto">
          <a:xfrm>
            <a:off x="6400800" y="6407150"/>
            <a:ext cx="2598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t>Old Testament Survey</a:t>
            </a:r>
          </a:p>
        </p:txBody>
      </p:sp>
      <p:sp>
        <p:nvSpPr>
          <p:cNvPr id="166917" name="Rectangle 6"/>
          <p:cNvSpPr>
            <a:spLocks noGrp="1" noChangeArrowheads="1"/>
          </p:cNvSpPr>
          <p:nvPr>
            <p:ph type="title" idx="4294967295"/>
          </p:nvPr>
        </p:nvSpPr>
        <p:spPr>
          <a:xfrm>
            <a:off x="228600" y="6324600"/>
            <a:ext cx="4267200" cy="533400"/>
          </a:xfrm>
        </p:spPr>
        <p:txBody>
          <a:bodyPr/>
          <a:lstStyle/>
          <a:p>
            <a:pPr algn="l" eaLnBrk="1" hangingPunct="1"/>
            <a:r>
              <a:rPr lang="en-US" altLang="vi-VN" sz="1800" b="1" smtClean="0">
                <a:solidFill>
                  <a:schemeClr val="tx1"/>
                </a:solidFill>
                <a:ea typeface="ＭＳ Ｐゴシック" pitchFamily="34" charset="-128"/>
              </a:rPr>
              <a:t>8 October 2003 Group Presentation</a:t>
            </a:r>
            <a:endParaRPr lang="en-US" altLang="vi-VN" smtClean="0">
              <a:ea typeface="ＭＳ Ｐゴシック"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idx="4294967295"/>
          </p:nvPr>
        </p:nvSpPr>
        <p:spPr/>
        <p:txBody>
          <a:bodyPr/>
          <a:lstStyle/>
          <a:p>
            <a:r>
              <a:rPr lang="en-US" altLang="vi-VN" smtClean="0">
                <a:latin typeface="Times New Roman" panose="02020603050405020304" pitchFamily="18" charset="0"/>
                <a:ea typeface="ＭＳ Ｐゴシック" pitchFamily="34" charset="-128"/>
                <a:cs typeface="Arial" panose="020B0604020202020204" pitchFamily="34" charset="0"/>
              </a:rPr>
              <a:t>Black</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r>
              <a:rPr lang="en-US" sz="2800" b="1" dirty="0" err="1" smtClean="0"/>
              <a:t>Cựu</a:t>
            </a:r>
            <a:r>
              <a:rPr lang="en-US" sz="2800" b="1" dirty="0" smtClean="0"/>
              <a:t> </a:t>
            </a:r>
            <a:r>
              <a:rPr lang="en-US" sz="2800" b="1" dirty="0" err="1" smtClean="0"/>
              <a:t>Ước</a:t>
            </a:r>
            <a:r>
              <a:rPr lang="en-US" sz="2800" b="1" dirty="0" smtClean="0"/>
              <a:t> </a:t>
            </a:r>
            <a:r>
              <a:rPr lang="en-US" sz="2800" b="1" dirty="0" err="1" smtClean="0"/>
              <a:t>Lược</a:t>
            </a:r>
            <a:r>
              <a:rPr lang="en-US" sz="2800" b="1" dirty="0" smtClean="0"/>
              <a:t> </a:t>
            </a:r>
            <a:r>
              <a:rPr lang="en-US" sz="2800" b="1" dirty="0" err="1" smtClean="0"/>
              <a:t>Khảo</a:t>
            </a:r>
            <a:r>
              <a:rPr lang="en-US" sz="2800" b="1" dirty="0" smtClean="0"/>
              <a:t>—</a:t>
            </a:r>
            <a:r>
              <a:rPr lang="en-US" sz="2800" b="1" dirty="0" smtClean="0">
                <a:latin typeface="Arial" charset="0"/>
                <a:ea typeface="ＭＳ Ｐゴシック" charset="0"/>
                <a:cs typeface="ＭＳ Ｐゴシック" charset="0"/>
              </a:rPr>
              <a:t>biblestudydownloads.com</a:t>
            </a:r>
            <a:endParaRPr lang="en-US" sz="1050" b="1" dirty="0">
              <a:latin typeface="Arial" charset="0"/>
              <a:ea typeface="ＭＳ Ｐゴシック" charset="0"/>
              <a:cs typeface="ＭＳ Ｐゴシック" charset="0"/>
            </a:endParaRPr>
          </a:p>
        </p:txBody>
      </p:sp>
      <p:pic>
        <p:nvPicPr>
          <p:cNvPr id="608258"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1043608" y="1099685"/>
            <a:ext cx="6711974" cy="513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8259" name="Rectangle 1026"/>
          <p:cNvSpPr txBox="1">
            <a:spLocks noChangeArrowheads="1"/>
          </p:cNvSpPr>
          <p:nvPr/>
        </p:nvSpPr>
        <p:spPr bwMode="auto">
          <a:xfrm>
            <a:off x="0" y="0"/>
            <a:ext cx="9144000"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000" b="1" dirty="0" err="1">
                <a:solidFill>
                  <a:srgbClr val="FFFFFF"/>
                </a:solidFill>
                <a:cs typeface="Arial" charset="0"/>
              </a:rPr>
              <a:t>Tải</a:t>
            </a:r>
            <a:r>
              <a:rPr lang="en-US" sz="4000" b="1" dirty="0">
                <a:solidFill>
                  <a:srgbClr val="FFFFFF"/>
                </a:solidFill>
                <a:cs typeface="Arial" charset="0"/>
              </a:rPr>
              <a:t> </a:t>
            </a:r>
            <a:r>
              <a:rPr lang="en-US" sz="4000" b="1" dirty="0" err="1">
                <a:solidFill>
                  <a:srgbClr val="FFFFFF"/>
                </a:solidFill>
                <a:cs typeface="Arial" charset="0"/>
              </a:rPr>
              <a:t>Về</a:t>
            </a:r>
            <a:r>
              <a:rPr lang="en-US" sz="4000" b="1" dirty="0">
                <a:solidFill>
                  <a:srgbClr val="FFFFFF"/>
                </a:solidFill>
                <a:cs typeface="Arial" charset="0"/>
              </a:rPr>
              <a:t> </a:t>
            </a:r>
            <a:r>
              <a:rPr lang="en-US" sz="4000" b="1" dirty="0" err="1">
                <a:solidFill>
                  <a:srgbClr val="FFFFFF"/>
                </a:solidFill>
                <a:cs typeface="Arial" charset="0"/>
              </a:rPr>
              <a:t>Tài</a:t>
            </a:r>
            <a:r>
              <a:rPr lang="en-US" sz="4000" b="1" dirty="0">
                <a:solidFill>
                  <a:srgbClr val="FFFFFF"/>
                </a:solidFill>
                <a:cs typeface="Arial" charset="0"/>
              </a:rPr>
              <a:t> </a:t>
            </a:r>
            <a:r>
              <a:rPr lang="en-US" sz="4000" b="1" dirty="0" err="1">
                <a:solidFill>
                  <a:srgbClr val="FFFFFF"/>
                </a:solidFill>
                <a:cs typeface="Arial" charset="0"/>
              </a:rPr>
              <a:t>Liệu</a:t>
            </a:r>
            <a:r>
              <a:rPr lang="en-US" sz="4000" b="1" dirty="0">
                <a:solidFill>
                  <a:srgbClr val="FFFFFF"/>
                </a:solidFill>
                <a:cs typeface="Arial" charset="0"/>
              </a:rPr>
              <a:t> </a:t>
            </a:r>
          </a:p>
          <a:p>
            <a:pPr algn="ctr"/>
            <a:r>
              <a:rPr lang="en-US" sz="4000" b="1" dirty="0" err="1">
                <a:solidFill>
                  <a:srgbClr val="FFFFFF"/>
                </a:solidFill>
                <a:cs typeface="Arial" charset="0"/>
              </a:rPr>
              <a:t>Nghiên</a:t>
            </a:r>
            <a:r>
              <a:rPr lang="en-US" sz="4000" b="1" dirty="0">
                <a:solidFill>
                  <a:srgbClr val="FFFFFF"/>
                </a:solidFill>
                <a:cs typeface="Arial" charset="0"/>
              </a:rPr>
              <a:t> </a:t>
            </a:r>
            <a:r>
              <a:rPr lang="en-US" sz="4000" b="1" dirty="0" err="1">
                <a:solidFill>
                  <a:srgbClr val="FFFFFF"/>
                </a:solidFill>
                <a:cs typeface="Arial" charset="0"/>
              </a:rPr>
              <a:t>Cứu</a:t>
            </a:r>
            <a:r>
              <a:rPr lang="en-US" sz="4000" b="1" dirty="0">
                <a:solidFill>
                  <a:srgbClr val="FFFFFF"/>
                </a:solidFill>
                <a:cs typeface="Arial" charset="0"/>
              </a:rPr>
              <a:t> </a:t>
            </a:r>
            <a:r>
              <a:rPr lang="en-US" sz="4000" b="1" dirty="0" err="1">
                <a:solidFill>
                  <a:srgbClr val="FFFFFF"/>
                </a:solidFill>
                <a:cs typeface="Arial" charset="0"/>
              </a:rPr>
              <a:t>Kinh</a:t>
            </a:r>
            <a:r>
              <a:rPr lang="en-US" sz="4000" b="1" dirty="0">
                <a:solidFill>
                  <a:srgbClr val="FFFFFF"/>
                </a:solidFill>
                <a:cs typeface="Arial" charset="0"/>
              </a:rPr>
              <a:t> </a:t>
            </a:r>
            <a:r>
              <a:rPr lang="en-US" sz="4000" b="1" dirty="0" err="1">
                <a:solidFill>
                  <a:srgbClr val="FFFFFF"/>
                </a:solidFill>
                <a:cs typeface="Arial" charset="0"/>
              </a:rPr>
              <a:t>Thánh</a:t>
            </a:r>
            <a:endParaRPr lang="en-US" sz="4000" b="1" dirty="0">
              <a:solidFill>
                <a:srgbClr val="FFFFFF"/>
              </a:solidFill>
              <a:cs typeface="Arial" charset="0"/>
            </a:endParaRPr>
          </a:p>
        </p:txBody>
      </p:sp>
    </p:spTree>
    <p:extLst>
      <p:ext uri="{BB962C8B-B14F-4D97-AF65-F5344CB8AC3E}">
        <p14:creationId xmlns:p14="http://schemas.microsoft.com/office/powerpoint/2010/main" val="117569912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5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336675"/>
            <a:ext cx="7362825"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34925" y="24008"/>
            <a:ext cx="91090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a:r>
              <a:rPr lang="en-US" altLang="vi-VN" sz="5400" b="1" dirty="0" err="1">
                <a:solidFill>
                  <a:srgbClr val="000090"/>
                </a:solidFill>
                <a:ea typeface="Arial Unicode MS" panose="020B0604020202020204" pitchFamily="34" charset="-128"/>
              </a:rPr>
              <a:t>Không</a:t>
            </a:r>
            <a:r>
              <a:rPr lang="en-US" altLang="vi-VN" sz="5400" b="1" dirty="0">
                <a:solidFill>
                  <a:srgbClr val="000090"/>
                </a:solidFill>
                <a:ea typeface="Arial Unicode MS" panose="020B0604020202020204" pitchFamily="34" charset="-128"/>
              </a:rPr>
              <a:t> </a:t>
            </a:r>
            <a:r>
              <a:rPr lang="en-US" altLang="vi-VN" sz="5400" b="1" dirty="0" err="1">
                <a:solidFill>
                  <a:srgbClr val="000090"/>
                </a:solidFill>
                <a:ea typeface="Arial Unicode MS" panose="020B0604020202020204" pitchFamily="34" charset="-128"/>
              </a:rPr>
              <a:t>ai</a:t>
            </a:r>
            <a:r>
              <a:rPr lang="en-US" altLang="vi-VN" sz="5400" b="1" dirty="0">
                <a:solidFill>
                  <a:srgbClr val="000090"/>
                </a:solidFill>
                <a:ea typeface="Arial Unicode MS" panose="020B0604020202020204" pitchFamily="34" charset="-128"/>
              </a:rPr>
              <a:t> </a:t>
            </a:r>
            <a:r>
              <a:rPr lang="en-US" altLang="vi-VN" sz="5400" b="1" dirty="0" err="1">
                <a:solidFill>
                  <a:srgbClr val="000090"/>
                </a:solidFill>
                <a:ea typeface="Arial Unicode MS" panose="020B0604020202020204" pitchFamily="34" charset="-128"/>
              </a:rPr>
              <a:t>là</a:t>
            </a:r>
            <a:r>
              <a:rPr lang="en-US" altLang="vi-VN" sz="5400" b="1" dirty="0">
                <a:solidFill>
                  <a:srgbClr val="000090"/>
                </a:solidFill>
                <a:ea typeface="Arial Unicode MS" panose="020B0604020202020204" pitchFamily="34" charset="-128"/>
              </a:rPr>
              <a:t> </a:t>
            </a:r>
            <a:r>
              <a:rPr lang="en-US" altLang="vi-VN" sz="5400" b="1" dirty="0" err="1">
                <a:solidFill>
                  <a:srgbClr val="000090"/>
                </a:solidFill>
                <a:ea typeface="Arial Unicode MS" panose="020B0604020202020204" pitchFamily="34" charset="-128"/>
              </a:rPr>
              <a:t>một</a:t>
            </a:r>
            <a:r>
              <a:rPr lang="en-US" altLang="vi-VN" sz="5400" b="1" dirty="0">
                <a:solidFill>
                  <a:srgbClr val="000090"/>
                </a:solidFill>
                <a:ea typeface="Arial Unicode MS" panose="020B0604020202020204" pitchFamily="34" charset="-128"/>
              </a:rPr>
              <a:t> </a:t>
            </a:r>
            <a:r>
              <a:rPr lang="en-US" altLang="vi-VN" sz="5400" b="1" dirty="0" err="1">
                <a:solidFill>
                  <a:srgbClr val="000090"/>
                </a:solidFill>
                <a:ea typeface="Arial Unicode MS" panose="020B0604020202020204" pitchFamily="34" charset="-128"/>
              </a:rPr>
              <a:t>hòn</a:t>
            </a:r>
            <a:r>
              <a:rPr lang="en-US" altLang="vi-VN" sz="5400" b="1" dirty="0">
                <a:solidFill>
                  <a:srgbClr val="000090"/>
                </a:solidFill>
                <a:ea typeface="Arial Unicode MS" panose="020B0604020202020204" pitchFamily="34" charset="-128"/>
              </a:rPr>
              <a:t> </a:t>
            </a:r>
            <a:r>
              <a:rPr lang="en-US" altLang="vi-VN" sz="5400" b="1" dirty="0" err="1">
                <a:solidFill>
                  <a:srgbClr val="000090"/>
                </a:solidFill>
                <a:ea typeface="Arial Unicode MS" panose="020B0604020202020204" pitchFamily="34" charset="-128"/>
              </a:rPr>
              <a:t>đảo</a:t>
            </a:r>
            <a:r>
              <a:rPr lang="en-US" altLang="vi-VN" sz="5400" b="1" dirty="0">
                <a:solidFill>
                  <a:srgbClr val="000090"/>
                </a:solidFill>
                <a:ea typeface="Arial Unicode MS" panose="020B0604020202020204" pitchFamily="34" charset="-128"/>
              </a:rPr>
              <a:t>. </a:t>
            </a:r>
            <a:r>
              <a:rPr lang="en-US" altLang="vi-VN" sz="4000" b="1" dirty="0">
                <a:solidFill>
                  <a:srgbClr val="000090"/>
                </a:solidFill>
                <a:ea typeface="Arial Unicode MS" panose="020B0604020202020204" pitchFamily="34" charset="-128"/>
              </a:rPr>
              <a:t>No man is an island.</a:t>
            </a:r>
            <a:endParaRPr lang="en-US" altLang="vi-VN" sz="5400" b="1" dirty="0">
              <a:solidFill>
                <a:srgbClr val="000090"/>
              </a:solidFill>
              <a:ea typeface="Arial Unicode MS" panose="020B0604020202020204" pitchFamily="34" charset="-128"/>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6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26988"/>
            <a:ext cx="8208963"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5004048" y="0"/>
            <a:ext cx="4176464" cy="6597352"/>
          </a:xfrm>
          <a:prstGeom prst="rect">
            <a:avLst/>
          </a:prstGeom>
          <a:noFill/>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4000" b="1" dirty="0" err="1" smtClean="0">
                <a:solidFill>
                  <a:srgbClr val="FFFF00"/>
                </a:solidFill>
                <a:effectLst>
                  <a:glow rad="139700">
                    <a:schemeClr val="tx1"/>
                  </a:glow>
                </a:effectLst>
                <a:latin typeface="Arial" charset="0"/>
              </a:rPr>
              <a:t>Bản</a:t>
            </a:r>
            <a:r>
              <a:rPr lang="en-US" sz="4000" b="1" dirty="0" smtClean="0">
                <a:solidFill>
                  <a:srgbClr val="FFFF00"/>
                </a:solidFill>
                <a:effectLst>
                  <a:glow rad="139700">
                    <a:schemeClr val="tx1"/>
                  </a:glow>
                </a:effectLst>
                <a:latin typeface="Arial" charset="0"/>
              </a:rPr>
              <a:t> </a:t>
            </a:r>
            <a:r>
              <a:rPr lang="en-US" sz="4000" b="1" dirty="0" err="1" smtClean="0">
                <a:solidFill>
                  <a:srgbClr val="FFFF00"/>
                </a:solidFill>
                <a:effectLst>
                  <a:glow rad="139700">
                    <a:schemeClr val="tx1"/>
                  </a:glow>
                </a:effectLst>
                <a:latin typeface="Arial" charset="0"/>
              </a:rPr>
              <a:t>thân</a:t>
            </a:r>
            <a:r>
              <a:rPr lang="en-US" sz="4000" b="1" dirty="0" smtClean="0">
                <a:solidFill>
                  <a:srgbClr val="FFFF00"/>
                </a:solidFill>
                <a:effectLst>
                  <a:glow rad="139700">
                    <a:schemeClr val="tx1"/>
                  </a:glow>
                </a:effectLst>
                <a:latin typeface="Arial" charset="0"/>
              </a:rPr>
              <a:t> </a:t>
            </a:r>
            <a:r>
              <a:rPr lang="en-US" sz="4000" b="1" dirty="0" err="1" smtClean="0">
                <a:solidFill>
                  <a:srgbClr val="FFFF00"/>
                </a:solidFill>
                <a:effectLst>
                  <a:glow rad="139700">
                    <a:schemeClr val="tx1"/>
                  </a:glow>
                </a:effectLst>
                <a:latin typeface="Arial" charset="0"/>
              </a:rPr>
              <a:t>mình</a:t>
            </a:r>
            <a:r>
              <a:rPr lang="en-US" sz="4000" b="1" dirty="0" smtClean="0">
                <a:solidFill>
                  <a:srgbClr val="FFFF00"/>
                </a:solidFill>
                <a:effectLst>
                  <a:glow rad="139700">
                    <a:schemeClr val="tx1"/>
                  </a:glow>
                </a:effectLst>
                <a:latin typeface="Arial" charset="0"/>
              </a:rPr>
              <a:t> </a:t>
            </a:r>
            <a:r>
              <a:rPr lang="en-US" sz="4000" b="1" dirty="0" err="1" smtClean="0">
                <a:solidFill>
                  <a:srgbClr val="FFFF00"/>
                </a:solidFill>
                <a:effectLst>
                  <a:glow rad="139700">
                    <a:schemeClr val="tx1"/>
                  </a:glow>
                </a:effectLst>
                <a:latin typeface="Arial" charset="0"/>
              </a:rPr>
              <a:t>không</a:t>
            </a:r>
            <a:r>
              <a:rPr lang="en-US" sz="4000" b="1" dirty="0" smtClean="0">
                <a:solidFill>
                  <a:srgbClr val="FFFF00"/>
                </a:solidFill>
                <a:effectLst>
                  <a:glow rad="139700">
                    <a:schemeClr val="tx1"/>
                  </a:glow>
                </a:effectLst>
                <a:latin typeface="Arial" charset="0"/>
              </a:rPr>
              <a:t> </a:t>
            </a:r>
            <a:r>
              <a:rPr lang="en-US" sz="4000" b="1" dirty="0" err="1" smtClean="0">
                <a:solidFill>
                  <a:srgbClr val="FFFF00"/>
                </a:solidFill>
                <a:effectLst>
                  <a:glow rad="139700">
                    <a:schemeClr val="tx1"/>
                  </a:glow>
                </a:effectLst>
                <a:latin typeface="Arial" charset="0"/>
              </a:rPr>
              <a:t>đúng</a:t>
            </a:r>
            <a:r>
              <a:rPr lang="en-US" sz="4000" b="1" dirty="0" smtClean="0">
                <a:solidFill>
                  <a:srgbClr val="FFFF00"/>
                </a:solidFill>
                <a:effectLst>
                  <a:glow rad="139700">
                    <a:schemeClr val="tx1"/>
                  </a:glow>
                </a:effectLst>
                <a:latin typeface="Arial" charset="0"/>
              </a:rPr>
              <a:t> </a:t>
            </a:r>
            <a:r>
              <a:rPr lang="en-US" sz="4000" b="1" dirty="0" err="1" smtClean="0">
                <a:solidFill>
                  <a:srgbClr val="FFFF00"/>
                </a:solidFill>
                <a:effectLst>
                  <a:glow rad="139700">
                    <a:schemeClr val="tx1"/>
                  </a:glow>
                </a:effectLst>
                <a:latin typeface="Arial" charset="0"/>
              </a:rPr>
              <a:t>thì</a:t>
            </a:r>
            <a:r>
              <a:rPr lang="en-US" sz="4000" b="1" dirty="0" smtClean="0">
                <a:solidFill>
                  <a:srgbClr val="FFFF00"/>
                </a:solidFill>
                <a:effectLst>
                  <a:glow rad="139700">
                    <a:schemeClr val="tx1"/>
                  </a:glow>
                </a:effectLst>
                <a:latin typeface="Arial" charset="0"/>
              </a:rPr>
              <a:t> </a:t>
            </a:r>
            <a:r>
              <a:rPr lang="en-US" sz="4000" b="1" dirty="0" err="1" smtClean="0">
                <a:solidFill>
                  <a:srgbClr val="FFFF00"/>
                </a:solidFill>
                <a:effectLst>
                  <a:glow rad="139700">
                    <a:schemeClr val="tx1"/>
                  </a:glow>
                </a:effectLst>
                <a:latin typeface="Arial" charset="0"/>
              </a:rPr>
              <a:t>đừng</a:t>
            </a:r>
            <a:r>
              <a:rPr lang="en-US" sz="4000" b="1" dirty="0" smtClean="0">
                <a:solidFill>
                  <a:srgbClr val="FFFF00"/>
                </a:solidFill>
                <a:effectLst>
                  <a:glow rad="139700">
                    <a:schemeClr val="tx1"/>
                  </a:glow>
                </a:effectLst>
                <a:latin typeface="Arial" charset="0"/>
              </a:rPr>
              <a:t> </a:t>
            </a:r>
            <a:r>
              <a:rPr lang="en-US" sz="4000" b="1" dirty="0" err="1" smtClean="0">
                <a:solidFill>
                  <a:srgbClr val="FFFF00"/>
                </a:solidFill>
                <a:effectLst>
                  <a:glow rad="139700">
                    <a:schemeClr val="tx1"/>
                  </a:glow>
                </a:effectLst>
                <a:latin typeface="Arial" charset="0"/>
              </a:rPr>
              <a:t>chê</a:t>
            </a:r>
            <a:r>
              <a:rPr lang="en-US" sz="4000" b="1" dirty="0" smtClean="0">
                <a:solidFill>
                  <a:srgbClr val="FFFF00"/>
                </a:solidFill>
                <a:effectLst>
                  <a:glow rad="139700">
                    <a:schemeClr val="tx1"/>
                  </a:glow>
                </a:effectLst>
                <a:latin typeface="Arial" charset="0"/>
              </a:rPr>
              <a:t> </a:t>
            </a:r>
            <a:r>
              <a:rPr lang="en-US" sz="4000" b="1" dirty="0" err="1" smtClean="0">
                <a:solidFill>
                  <a:srgbClr val="FFFF00"/>
                </a:solidFill>
                <a:effectLst>
                  <a:glow rad="139700">
                    <a:schemeClr val="tx1"/>
                  </a:glow>
                </a:effectLst>
                <a:latin typeface="Arial" charset="0"/>
              </a:rPr>
              <a:t>người</a:t>
            </a:r>
            <a:r>
              <a:rPr lang="en-US" sz="4000" b="1" dirty="0" smtClean="0">
                <a:solidFill>
                  <a:srgbClr val="FFFF00"/>
                </a:solidFill>
                <a:effectLst>
                  <a:glow rad="139700">
                    <a:schemeClr val="tx1"/>
                  </a:glow>
                </a:effectLst>
                <a:latin typeface="Arial" charset="0"/>
              </a:rPr>
              <a:t> </a:t>
            </a:r>
            <a:r>
              <a:rPr lang="en-US" sz="4000" b="1" dirty="0" err="1" smtClean="0">
                <a:solidFill>
                  <a:srgbClr val="FFFF00"/>
                </a:solidFill>
                <a:effectLst>
                  <a:glow rad="139700">
                    <a:schemeClr val="tx1"/>
                  </a:glow>
                </a:effectLst>
                <a:latin typeface="Arial" charset="0"/>
              </a:rPr>
              <a:t>khác</a:t>
            </a:r>
            <a:r>
              <a:rPr lang="en-US" sz="4000" b="1" dirty="0" smtClean="0">
                <a:solidFill>
                  <a:srgbClr val="FFFF00"/>
                </a:solidFill>
                <a:effectLst>
                  <a:glow rad="139700">
                    <a:schemeClr val="tx1"/>
                  </a:glow>
                </a:effectLst>
                <a:latin typeface="Arial" charset="0"/>
              </a:rPr>
              <a:t> </a:t>
            </a:r>
            <a:r>
              <a:rPr lang="en-US" sz="4000" b="1" dirty="0" err="1" smtClean="0">
                <a:solidFill>
                  <a:srgbClr val="FFFF00"/>
                </a:solidFill>
                <a:effectLst>
                  <a:glow rad="139700">
                    <a:schemeClr val="tx1"/>
                  </a:glow>
                </a:effectLst>
                <a:latin typeface="Arial" charset="0"/>
              </a:rPr>
              <a:t>sai</a:t>
            </a:r>
            <a:r>
              <a:rPr lang="en-US" sz="4000" b="1" dirty="0" smtClean="0">
                <a:solidFill>
                  <a:srgbClr val="FFFF00"/>
                </a:solidFill>
                <a:effectLst>
                  <a:glow rad="139700">
                    <a:schemeClr val="tx1"/>
                  </a:glow>
                </a:effectLst>
                <a:latin typeface="Arial" charset="0"/>
              </a:rPr>
              <a:t>. (</a:t>
            </a:r>
            <a:r>
              <a:rPr lang="en-US" sz="4000" b="1" dirty="0" err="1" smtClean="0">
                <a:solidFill>
                  <a:srgbClr val="FFFF00"/>
                </a:solidFill>
                <a:effectLst>
                  <a:glow rad="139700">
                    <a:schemeClr val="tx1"/>
                  </a:glow>
                </a:effectLst>
                <a:latin typeface="Arial" charset="0"/>
              </a:rPr>
              <a:t>Người</a:t>
            </a:r>
            <a:r>
              <a:rPr lang="en-US" sz="4000" b="1" dirty="0" smtClean="0">
                <a:solidFill>
                  <a:srgbClr val="FFFF00"/>
                </a:solidFill>
                <a:effectLst>
                  <a:glow rad="139700">
                    <a:schemeClr val="tx1"/>
                  </a:glow>
                </a:effectLst>
                <a:latin typeface="Arial" charset="0"/>
              </a:rPr>
              <a:t> </a:t>
            </a:r>
            <a:r>
              <a:rPr lang="en-US" sz="4000" b="1" dirty="0" err="1" smtClean="0">
                <a:solidFill>
                  <a:srgbClr val="FFFF00"/>
                </a:solidFill>
                <a:effectLst>
                  <a:glow rad="139700">
                    <a:schemeClr val="tx1"/>
                  </a:glow>
                </a:effectLst>
                <a:latin typeface="Arial" charset="0"/>
              </a:rPr>
              <a:t>sống</a:t>
            </a:r>
            <a:r>
              <a:rPr lang="en-US" sz="4000" b="1" dirty="0" smtClean="0">
                <a:solidFill>
                  <a:srgbClr val="FFFF00"/>
                </a:solidFill>
                <a:effectLst>
                  <a:glow rad="139700">
                    <a:schemeClr val="tx1"/>
                  </a:glow>
                </a:effectLst>
                <a:latin typeface="Arial" charset="0"/>
              </a:rPr>
              <a:t> </a:t>
            </a:r>
            <a:r>
              <a:rPr lang="en-US" sz="4000" b="1" dirty="0" err="1" smtClean="0">
                <a:solidFill>
                  <a:srgbClr val="FFFF00"/>
                </a:solidFill>
                <a:effectLst>
                  <a:glow rad="139700">
                    <a:schemeClr val="tx1"/>
                  </a:glow>
                </a:effectLst>
                <a:latin typeface="Arial" charset="0"/>
              </a:rPr>
              <a:t>trong</a:t>
            </a:r>
            <a:r>
              <a:rPr lang="en-US" sz="4000" b="1" dirty="0" smtClean="0">
                <a:solidFill>
                  <a:srgbClr val="FFFF00"/>
                </a:solidFill>
                <a:effectLst>
                  <a:glow rad="139700">
                    <a:schemeClr val="tx1"/>
                  </a:glow>
                </a:effectLst>
                <a:latin typeface="Arial" charset="0"/>
              </a:rPr>
              <a:t> </a:t>
            </a:r>
            <a:r>
              <a:rPr lang="en-US" sz="4000" b="1" dirty="0" err="1" smtClean="0">
                <a:solidFill>
                  <a:srgbClr val="FFFF00"/>
                </a:solidFill>
                <a:effectLst>
                  <a:glow rad="139700">
                    <a:schemeClr val="tx1"/>
                  </a:glow>
                </a:effectLst>
                <a:latin typeface="Arial" charset="0"/>
              </a:rPr>
              <a:t>nhà</a:t>
            </a:r>
            <a:r>
              <a:rPr lang="en-US" sz="4000" b="1" dirty="0" smtClean="0">
                <a:solidFill>
                  <a:srgbClr val="FFFF00"/>
                </a:solidFill>
                <a:effectLst>
                  <a:glow rad="139700">
                    <a:schemeClr val="tx1"/>
                  </a:glow>
                </a:effectLst>
                <a:latin typeface="Arial" charset="0"/>
              </a:rPr>
              <a:t> </a:t>
            </a:r>
            <a:r>
              <a:rPr lang="en-US" sz="4000" b="1" dirty="0" err="1" smtClean="0">
                <a:solidFill>
                  <a:srgbClr val="FFFF00"/>
                </a:solidFill>
                <a:effectLst>
                  <a:glow rad="139700">
                    <a:schemeClr val="tx1"/>
                  </a:glow>
                </a:effectLst>
                <a:latin typeface="Arial" charset="0"/>
              </a:rPr>
              <a:t>kính</a:t>
            </a:r>
            <a:r>
              <a:rPr lang="en-US" sz="4000" b="1" dirty="0" smtClean="0">
                <a:solidFill>
                  <a:srgbClr val="FFFF00"/>
                </a:solidFill>
                <a:effectLst>
                  <a:glow rad="139700">
                    <a:schemeClr val="tx1"/>
                  </a:glow>
                </a:effectLst>
                <a:latin typeface="Arial" charset="0"/>
              </a:rPr>
              <a:t> </a:t>
            </a:r>
            <a:r>
              <a:rPr lang="en-US" sz="4000" b="1" dirty="0" err="1" smtClean="0">
                <a:solidFill>
                  <a:srgbClr val="FFFF00"/>
                </a:solidFill>
                <a:effectLst>
                  <a:glow rad="139700">
                    <a:schemeClr val="tx1"/>
                  </a:glow>
                </a:effectLst>
                <a:latin typeface="Arial" charset="0"/>
              </a:rPr>
              <a:t>thì</a:t>
            </a:r>
            <a:r>
              <a:rPr lang="en-US" sz="4000" b="1" dirty="0" smtClean="0">
                <a:solidFill>
                  <a:srgbClr val="FFFF00"/>
                </a:solidFill>
                <a:effectLst>
                  <a:glow rad="139700">
                    <a:schemeClr val="tx1"/>
                  </a:glow>
                </a:effectLst>
                <a:latin typeface="Arial" charset="0"/>
              </a:rPr>
              <a:t> </a:t>
            </a:r>
            <a:r>
              <a:rPr lang="en-US" sz="4000" b="1" dirty="0" err="1" smtClean="0">
                <a:solidFill>
                  <a:srgbClr val="FFFF00"/>
                </a:solidFill>
                <a:effectLst>
                  <a:glow rad="139700">
                    <a:schemeClr val="tx1"/>
                  </a:glow>
                </a:effectLst>
                <a:latin typeface="Arial" charset="0"/>
              </a:rPr>
              <a:t>không</a:t>
            </a:r>
            <a:r>
              <a:rPr lang="en-US" sz="4000" b="1" dirty="0" smtClean="0">
                <a:solidFill>
                  <a:srgbClr val="FFFF00"/>
                </a:solidFill>
                <a:effectLst>
                  <a:glow rad="139700">
                    <a:schemeClr val="tx1"/>
                  </a:glow>
                </a:effectLst>
                <a:latin typeface="Arial" charset="0"/>
              </a:rPr>
              <a:t> </a:t>
            </a:r>
            <a:r>
              <a:rPr lang="en-US" sz="4000" b="1" dirty="0" err="1" smtClean="0">
                <a:solidFill>
                  <a:srgbClr val="FFFF00"/>
                </a:solidFill>
                <a:effectLst>
                  <a:glow rad="139700">
                    <a:schemeClr val="tx1"/>
                  </a:glow>
                </a:effectLst>
                <a:latin typeface="Arial" charset="0"/>
              </a:rPr>
              <a:t>nên</a:t>
            </a:r>
            <a:r>
              <a:rPr lang="en-US" sz="4000" b="1" dirty="0" smtClean="0">
                <a:solidFill>
                  <a:srgbClr val="FFFF00"/>
                </a:solidFill>
                <a:effectLst>
                  <a:glow rad="139700">
                    <a:schemeClr val="tx1"/>
                  </a:glow>
                </a:effectLst>
                <a:latin typeface="Arial" charset="0"/>
              </a:rPr>
              <a:t> </a:t>
            </a:r>
            <a:r>
              <a:rPr lang="en-US" sz="4000" b="1" dirty="0" err="1" smtClean="0">
                <a:solidFill>
                  <a:srgbClr val="FFFF00"/>
                </a:solidFill>
                <a:effectLst>
                  <a:glow rad="139700">
                    <a:schemeClr val="tx1"/>
                  </a:glow>
                </a:effectLst>
                <a:latin typeface="Arial" charset="0"/>
              </a:rPr>
              <a:t>ném</a:t>
            </a:r>
            <a:r>
              <a:rPr lang="en-US" sz="4000" b="1" dirty="0" smtClean="0">
                <a:solidFill>
                  <a:srgbClr val="FFFF00"/>
                </a:solidFill>
                <a:effectLst>
                  <a:glow rad="139700">
                    <a:schemeClr val="tx1"/>
                  </a:glow>
                </a:effectLst>
                <a:latin typeface="Arial" charset="0"/>
              </a:rPr>
              <a:t> </a:t>
            </a:r>
            <a:r>
              <a:rPr lang="en-US" sz="4000" b="1" dirty="0" err="1" smtClean="0">
                <a:solidFill>
                  <a:srgbClr val="FFFF00"/>
                </a:solidFill>
                <a:effectLst>
                  <a:glow rad="139700">
                    <a:schemeClr val="tx1"/>
                  </a:glow>
                </a:effectLst>
                <a:latin typeface="Arial" charset="0"/>
              </a:rPr>
              <a:t>đá</a:t>
            </a:r>
            <a:r>
              <a:rPr lang="en-US" sz="4000" b="1" dirty="0" smtClean="0">
                <a:solidFill>
                  <a:srgbClr val="FFFF00"/>
                </a:solidFill>
                <a:effectLst>
                  <a:glow rad="139700">
                    <a:schemeClr val="tx1"/>
                  </a:glow>
                </a:effectLst>
                <a:latin typeface="Arial" charset="0"/>
              </a:rPr>
              <a:t>. </a:t>
            </a:r>
            <a:endParaRPr lang="en-US" sz="2800" b="1" dirty="0">
              <a:solidFill>
                <a:srgbClr val="FFFF00"/>
              </a:solidFill>
              <a:effectLst>
                <a:glow rad="139700">
                  <a:schemeClr val="tx1"/>
                </a:glow>
              </a:effectLst>
              <a:latin typeface="Arial" charset="0"/>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539750" y="1989138"/>
            <a:ext cx="8389968" cy="2231950"/>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6000" b="1" dirty="0" err="1" smtClean="0">
                <a:solidFill>
                  <a:schemeClr val="bg1"/>
                </a:solidFill>
                <a:effectLst>
                  <a:glow rad="139700">
                    <a:schemeClr val="tx1"/>
                  </a:glow>
                </a:effectLst>
                <a:latin typeface="Arial" charset="0"/>
              </a:rPr>
              <a:t>Trăm</a:t>
            </a:r>
            <a:r>
              <a:rPr lang="en-US" sz="6000" b="1" dirty="0" smtClean="0">
                <a:solidFill>
                  <a:schemeClr val="bg1"/>
                </a:solidFill>
                <a:effectLst>
                  <a:glow rad="139700">
                    <a:schemeClr val="tx1"/>
                  </a:glow>
                </a:effectLst>
                <a:latin typeface="Arial" charset="0"/>
              </a:rPr>
              <a:t> </a:t>
            </a:r>
            <a:r>
              <a:rPr lang="en-US" sz="6000" b="1" dirty="0" err="1" smtClean="0">
                <a:solidFill>
                  <a:schemeClr val="bg1"/>
                </a:solidFill>
                <a:effectLst>
                  <a:glow rad="139700">
                    <a:schemeClr val="tx1"/>
                  </a:glow>
                </a:effectLst>
                <a:latin typeface="Arial" charset="0"/>
              </a:rPr>
              <a:t>nghe</a:t>
            </a:r>
            <a:r>
              <a:rPr lang="en-US" sz="6000" b="1" dirty="0" smtClean="0">
                <a:solidFill>
                  <a:schemeClr val="bg1"/>
                </a:solidFill>
                <a:effectLst>
                  <a:glow rad="139700">
                    <a:schemeClr val="tx1"/>
                  </a:glow>
                </a:effectLst>
                <a:latin typeface="Arial" charset="0"/>
              </a:rPr>
              <a:t> </a:t>
            </a:r>
            <a:r>
              <a:rPr lang="en-US" sz="6000" b="1" dirty="0" err="1" smtClean="0">
                <a:solidFill>
                  <a:schemeClr val="bg1"/>
                </a:solidFill>
                <a:effectLst>
                  <a:glow rad="139700">
                    <a:schemeClr val="tx1"/>
                  </a:glow>
                </a:effectLst>
                <a:latin typeface="Arial" charset="0"/>
              </a:rPr>
              <a:t>không</a:t>
            </a:r>
            <a:r>
              <a:rPr lang="en-US" sz="6000" b="1" dirty="0" smtClean="0">
                <a:solidFill>
                  <a:schemeClr val="bg1"/>
                </a:solidFill>
                <a:effectLst>
                  <a:glow rad="139700">
                    <a:schemeClr val="tx1"/>
                  </a:glow>
                </a:effectLst>
                <a:latin typeface="Arial" charset="0"/>
              </a:rPr>
              <a:t> </a:t>
            </a:r>
            <a:r>
              <a:rPr lang="en-US" sz="6000" b="1" dirty="0" err="1" smtClean="0">
                <a:solidFill>
                  <a:schemeClr val="bg1"/>
                </a:solidFill>
                <a:effectLst>
                  <a:glow rad="139700">
                    <a:schemeClr val="tx1"/>
                  </a:glow>
                </a:effectLst>
                <a:latin typeface="Arial" charset="0"/>
              </a:rPr>
              <a:t>bằng</a:t>
            </a:r>
            <a:r>
              <a:rPr lang="en-US" sz="6000" b="1" dirty="0" smtClean="0">
                <a:solidFill>
                  <a:schemeClr val="bg1"/>
                </a:solidFill>
                <a:effectLst>
                  <a:glow rad="139700">
                    <a:schemeClr val="tx1"/>
                  </a:glow>
                </a:effectLst>
                <a:latin typeface="Arial" charset="0"/>
              </a:rPr>
              <a:t> </a:t>
            </a:r>
            <a:r>
              <a:rPr lang="en-US" sz="6000" b="1" dirty="0" err="1" smtClean="0">
                <a:solidFill>
                  <a:schemeClr val="bg1"/>
                </a:solidFill>
                <a:effectLst>
                  <a:glow rad="139700">
                    <a:schemeClr val="tx1"/>
                  </a:glow>
                </a:effectLst>
                <a:latin typeface="Arial" charset="0"/>
              </a:rPr>
              <a:t>một</a:t>
            </a:r>
            <a:r>
              <a:rPr lang="en-US" sz="6000" b="1" dirty="0" smtClean="0">
                <a:solidFill>
                  <a:schemeClr val="bg1"/>
                </a:solidFill>
                <a:effectLst>
                  <a:glow rad="139700">
                    <a:schemeClr val="tx1"/>
                  </a:glow>
                </a:effectLst>
                <a:latin typeface="Arial" charset="0"/>
              </a:rPr>
              <a:t> </a:t>
            </a:r>
            <a:r>
              <a:rPr lang="en-US" sz="6000" b="1" dirty="0" err="1" smtClean="0">
                <a:solidFill>
                  <a:schemeClr val="bg1"/>
                </a:solidFill>
                <a:effectLst>
                  <a:glow rad="139700">
                    <a:schemeClr val="tx1"/>
                  </a:glow>
                </a:effectLst>
                <a:latin typeface="Arial" charset="0"/>
              </a:rPr>
              <a:t>thấy</a:t>
            </a:r>
            <a:r>
              <a:rPr lang="en-US" sz="6000" b="1" dirty="0" smtClean="0">
                <a:solidFill>
                  <a:schemeClr val="bg1"/>
                </a:solidFill>
                <a:effectLst>
                  <a:glow rad="139700">
                    <a:schemeClr val="tx1"/>
                  </a:glow>
                </a:effectLst>
                <a:latin typeface="Arial" charset="0"/>
              </a:rPr>
              <a:t>. </a:t>
            </a:r>
            <a:r>
              <a:rPr lang="en-US" b="1" dirty="0" smtClean="0">
                <a:solidFill>
                  <a:schemeClr val="bg1"/>
                </a:solidFill>
                <a:effectLst>
                  <a:glow rad="139700">
                    <a:schemeClr val="tx1"/>
                  </a:glow>
                </a:effectLst>
                <a:latin typeface="Arial" charset="0"/>
              </a:rPr>
              <a:t>(</a:t>
            </a:r>
            <a:r>
              <a:rPr lang="en-US" b="1" dirty="0" err="1" smtClean="0">
                <a:solidFill>
                  <a:schemeClr val="bg1"/>
                </a:solidFill>
                <a:effectLst>
                  <a:glow rad="139700">
                    <a:schemeClr val="tx1"/>
                  </a:glow>
                </a:effectLst>
                <a:latin typeface="Arial" charset="0"/>
              </a:rPr>
              <a:t>Một</a:t>
            </a:r>
            <a:r>
              <a:rPr lang="en-US" b="1" dirty="0" smtClean="0">
                <a:solidFill>
                  <a:schemeClr val="bg1"/>
                </a:solidFill>
                <a:effectLst>
                  <a:glow rad="139700">
                    <a:schemeClr val="tx1"/>
                  </a:glow>
                </a:effectLst>
                <a:latin typeface="Arial" charset="0"/>
              </a:rPr>
              <a:t> </a:t>
            </a:r>
            <a:r>
              <a:rPr lang="en-US" b="1" dirty="0" err="1" smtClean="0">
                <a:solidFill>
                  <a:schemeClr val="bg1"/>
                </a:solidFill>
                <a:effectLst>
                  <a:glow rad="139700">
                    <a:schemeClr val="tx1"/>
                  </a:glow>
                </a:effectLst>
                <a:latin typeface="Arial" charset="0"/>
              </a:rPr>
              <a:t>bức</a:t>
            </a:r>
            <a:r>
              <a:rPr lang="en-US" b="1" dirty="0" smtClean="0">
                <a:solidFill>
                  <a:schemeClr val="bg1"/>
                </a:solidFill>
                <a:effectLst>
                  <a:glow rad="139700">
                    <a:schemeClr val="tx1"/>
                  </a:glow>
                </a:effectLst>
                <a:latin typeface="Arial" charset="0"/>
              </a:rPr>
              <a:t> </a:t>
            </a:r>
            <a:r>
              <a:rPr lang="en-US" b="1" dirty="0" err="1" smtClean="0">
                <a:solidFill>
                  <a:schemeClr val="bg1"/>
                </a:solidFill>
                <a:effectLst>
                  <a:glow rad="139700">
                    <a:schemeClr val="tx1"/>
                  </a:glow>
                </a:effectLst>
                <a:latin typeface="Arial" charset="0"/>
              </a:rPr>
              <a:t>tranh</a:t>
            </a:r>
            <a:r>
              <a:rPr lang="en-US" b="1" dirty="0" smtClean="0">
                <a:solidFill>
                  <a:schemeClr val="bg1"/>
                </a:solidFill>
                <a:effectLst>
                  <a:glow rad="139700">
                    <a:schemeClr val="tx1"/>
                  </a:glow>
                </a:effectLst>
                <a:latin typeface="Arial" charset="0"/>
              </a:rPr>
              <a:t> </a:t>
            </a:r>
            <a:r>
              <a:rPr lang="en-US" b="1" dirty="0" err="1" smtClean="0">
                <a:solidFill>
                  <a:schemeClr val="bg1"/>
                </a:solidFill>
                <a:effectLst>
                  <a:glow rad="139700">
                    <a:schemeClr val="tx1"/>
                  </a:glow>
                </a:effectLst>
                <a:latin typeface="Arial" charset="0"/>
              </a:rPr>
              <a:t>có</a:t>
            </a:r>
            <a:r>
              <a:rPr lang="en-US" b="1" dirty="0" smtClean="0">
                <a:solidFill>
                  <a:schemeClr val="bg1"/>
                </a:solidFill>
                <a:effectLst>
                  <a:glow rad="139700">
                    <a:schemeClr val="tx1"/>
                  </a:glow>
                </a:effectLst>
                <a:latin typeface="Arial" charset="0"/>
              </a:rPr>
              <a:t> </a:t>
            </a:r>
            <a:r>
              <a:rPr lang="en-US" b="1" dirty="0" err="1" smtClean="0">
                <a:solidFill>
                  <a:schemeClr val="bg1"/>
                </a:solidFill>
                <a:effectLst>
                  <a:glow rad="139700">
                    <a:schemeClr val="tx1"/>
                  </a:glow>
                </a:effectLst>
                <a:latin typeface="Arial" charset="0"/>
              </a:rPr>
              <a:t>giá</a:t>
            </a:r>
            <a:r>
              <a:rPr lang="en-US" b="1" dirty="0" smtClean="0">
                <a:solidFill>
                  <a:schemeClr val="bg1"/>
                </a:solidFill>
                <a:effectLst>
                  <a:glow rad="139700">
                    <a:schemeClr val="tx1"/>
                  </a:glow>
                </a:effectLst>
                <a:latin typeface="Arial" charset="0"/>
              </a:rPr>
              <a:t> </a:t>
            </a:r>
            <a:r>
              <a:rPr lang="en-US" b="1" dirty="0" err="1" smtClean="0">
                <a:solidFill>
                  <a:schemeClr val="bg1"/>
                </a:solidFill>
                <a:effectLst>
                  <a:glow rad="139700">
                    <a:schemeClr val="tx1"/>
                  </a:glow>
                </a:effectLst>
                <a:latin typeface="Arial" charset="0"/>
              </a:rPr>
              <a:t>trị</a:t>
            </a:r>
            <a:r>
              <a:rPr lang="en-US" b="1" dirty="0" smtClean="0">
                <a:solidFill>
                  <a:schemeClr val="bg1"/>
                </a:solidFill>
                <a:effectLst>
                  <a:glow rad="139700">
                    <a:schemeClr val="tx1"/>
                  </a:glow>
                </a:effectLst>
                <a:latin typeface="Arial" charset="0"/>
              </a:rPr>
              <a:t> </a:t>
            </a:r>
            <a:r>
              <a:rPr lang="en-US" b="1" dirty="0" err="1" smtClean="0">
                <a:solidFill>
                  <a:schemeClr val="bg1"/>
                </a:solidFill>
                <a:effectLst>
                  <a:glow rad="139700">
                    <a:schemeClr val="tx1"/>
                  </a:glow>
                </a:effectLst>
                <a:latin typeface="Arial" charset="0"/>
              </a:rPr>
              <a:t>hơn</a:t>
            </a:r>
            <a:r>
              <a:rPr lang="en-US" b="1" dirty="0" smtClean="0">
                <a:solidFill>
                  <a:schemeClr val="bg1"/>
                </a:solidFill>
                <a:effectLst>
                  <a:glow rad="139700">
                    <a:schemeClr val="tx1"/>
                  </a:glow>
                </a:effectLst>
                <a:latin typeface="Arial" charset="0"/>
              </a:rPr>
              <a:t> </a:t>
            </a:r>
            <a:r>
              <a:rPr lang="en-US" b="1" dirty="0" err="1" smtClean="0">
                <a:solidFill>
                  <a:schemeClr val="bg1"/>
                </a:solidFill>
                <a:effectLst>
                  <a:glow rad="139700">
                    <a:schemeClr val="tx1"/>
                  </a:glow>
                </a:effectLst>
                <a:latin typeface="Arial" charset="0"/>
              </a:rPr>
              <a:t>hàng</a:t>
            </a:r>
            <a:r>
              <a:rPr lang="en-US" b="1" dirty="0" smtClean="0">
                <a:solidFill>
                  <a:schemeClr val="bg1"/>
                </a:solidFill>
                <a:effectLst>
                  <a:glow rad="139700">
                    <a:schemeClr val="tx1"/>
                  </a:glow>
                </a:effectLst>
                <a:latin typeface="Arial" charset="0"/>
              </a:rPr>
              <a:t> </a:t>
            </a:r>
            <a:r>
              <a:rPr lang="en-US" b="1" dirty="0" err="1" smtClean="0">
                <a:solidFill>
                  <a:schemeClr val="bg1"/>
                </a:solidFill>
                <a:effectLst>
                  <a:glow rad="139700">
                    <a:schemeClr val="tx1"/>
                  </a:glow>
                </a:effectLst>
                <a:latin typeface="Arial" charset="0"/>
              </a:rPr>
              <a:t>ngàn</a:t>
            </a:r>
            <a:r>
              <a:rPr lang="en-US" b="1" dirty="0" smtClean="0">
                <a:solidFill>
                  <a:schemeClr val="bg1"/>
                </a:solidFill>
                <a:effectLst>
                  <a:glow rad="139700">
                    <a:schemeClr val="tx1"/>
                  </a:glow>
                </a:effectLst>
                <a:latin typeface="Arial" charset="0"/>
              </a:rPr>
              <a:t> </a:t>
            </a:r>
            <a:r>
              <a:rPr lang="en-US" b="1" dirty="0" err="1" smtClean="0">
                <a:solidFill>
                  <a:schemeClr val="bg1"/>
                </a:solidFill>
                <a:effectLst>
                  <a:glow rad="139700">
                    <a:schemeClr val="tx1"/>
                  </a:glow>
                </a:effectLst>
                <a:latin typeface="Arial" charset="0"/>
              </a:rPr>
              <a:t>lời</a:t>
            </a:r>
            <a:r>
              <a:rPr lang="en-US" b="1" dirty="0" smtClean="0">
                <a:solidFill>
                  <a:schemeClr val="bg1"/>
                </a:solidFill>
                <a:effectLst>
                  <a:glow rad="139700">
                    <a:schemeClr val="tx1"/>
                  </a:glow>
                </a:effectLst>
                <a:latin typeface="Arial" charset="0"/>
              </a:rPr>
              <a:t> </a:t>
            </a:r>
            <a:r>
              <a:rPr lang="en-US" b="1" dirty="0" err="1" smtClean="0">
                <a:solidFill>
                  <a:schemeClr val="bg1"/>
                </a:solidFill>
                <a:effectLst>
                  <a:glow rad="139700">
                    <a:schemeClr val="tx1"/>
                  </a:glow>
                </a:effectLst>
                <a:latin typeface="Arial" charset="0"/>
              </a:rPr>
              <a:t>nói</a:t>
            </a:r>
            <a:r>
              <a:rPr lang="en-US" b="1" dirty="0" smtClean="0">
                <a:solidFill>
                  <a:schemeClr val="bg1"/>
                </a:solidFill>
                <a:effectLst>
                  <a:glow rad="139700">
                    <a:schemeClr val="tx1"/>
                  </a:glow>
                </a:effectLst>
                <a:latin typeface="Arial" charset="0"/>
              </a:rPr>
              <a:t>)</a:t>
            </a:r>
            <a:endParaRPr lang="en-US" b="1" dirty="0">
              <a:solidFill>
                <a:schemeClr val="bg1"/>
              </a:solidFill>
              <a:effectLst>
                <a:glow rad="139700">
                  <a:schemeClr val="tx1"/>
                </a:glow>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901700"/>
            <a:ext cx="5191125"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5076056" y="188640"/>
            <a:ext cx="3960440" cy="6552728"/>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4800" b="1" dirty="0" err="1" smtClean="0">
                <a:solidFill>
                  <a:schemeClr val="bg1"/>
                </a:solidFill>
                <a:effectLst>
                  <a:glow rad="139700">
                    <a:schemeClr val="tx1"/>
                  </a:glow>
                </a:effectLst>
                <a:latin typeface="Arial" charset="0"/>
              </a:rPr>
              <a:t>Có</a:t>
            </a:r>
            <a:r>
              <a:rPr lang="en-US" sz="4800" b="1" dirty="0" smtClean="0">
                <a:solidFill>
                  <a:schemeClr val="bg1"/>
                </a:solidFill>
                <a:effectLst>
                  <a:glow rad="139700">
                    <a:schemeClr val="tx1"/>
                  </a:glow>
                </a:effectLst>
                <a:latin typeface="Arial" charset="0"/>
              </a:rPr>
              <a:t> </a:t>
            </a:r>
            <a:r>
              <a:rPr lang="en-US" sz="4800" b="1" dirty="0" err="1" smtClean="0">
                <a:solidFill>
                  <a:schemeClr val="bg1"/>
                </a:solidFill>
                <a:effectLst>
                  <a:glow rad="139700">
                    <a:schemeClr val="tx1"/>
                  </a:glow>
                </a:effectLst>
                <a:latin typeface="Arial" charset="0"/>
              </a:rPr>
              <a:t>làm</a:t>
            </a:r>
            <a:r>
              <a:rPr lang="en-US" sz="4800" b="1" dirty="0" smtClean="0">
                <a:solidFill>
                  <a:schemeClr val="bg1"/>
                </a:solidFill>
                <a:effectLst>
                  <a:glow rad="139700">
                    <a:schemeClr val="tx1"/>
                  </a:glow>
                </a:effectLst>
                <a:latin typeface="Arial" charset="0"/>
              </a:rPr>
              <a:t> </a:t>
            </a:r>
            <a:r>
              <a:rPr lang="en-US" sz="4800" b="1" dirty="0" err="1" smtClean="0">
                <a:solidFill>
                  <a:schemeClr val="bg1"/>
                </a:solidFill>
                <a:effectLst>
                  <a:glow rad="139700">
                    <a:schemeClr val="tx1"/>
                  </a:glow>
                </a:effectLst>
                <a:latin typeface="Arial" charset="0"/>
              </a:rPr>
              <a:t>thì</a:t>
            </a:r>
            <a:r>
              <a:rPr lang="en-US" sz="4800" b="1" dirty="0" smtClean="0">
                <a:solidFill>
                  <a:schemeClr val="bg1"/>
                </a:solidFill>
                <a:effectLst>
                  <a:glow rad="139700">
                    <a:schemeClr val="tx1"/>
                  </a:glow>
                </a:effectLst>
                <a:latin typeface="Arial" charset="0"/>
              </a:rPr>
              <a:t> </a:t>
            </a:r>
            <a:r>
              <a:rPr lang="en-US" sz="4800" b="1" dirty="0" err="1" smtClean="0">
                <a:solidFill>
                  <a:schemeClr val="bg1"/>
                </a:solidFill>
                <a:effectLst>
                  <a:glow rad="139700">
                    <a:schemeClr val="tx1"/>
                  </a:glow>
                </a:effectLst>
                <a:latin typeface="Arial" charset="0"/>
              </a:rPr>
              <a:t>mới</a:t>
            </a:r>
            <a:r>
              <a:rPr lang="en-US" sz="4800" b="1" dirty="0" smtClean="0">
                <a:solidFill>
                  <a:schemeClr val="bg1"/>
                </a:solidFill>
                <a:effectLst>
                  <a:glow rad="139700">
                    <a:schemeClr val="tx1"/>
                  </a:glow>
                </a:effectLst>
                <a:latin typeface="Arial" charset="0"/>
              </a:rPr>
              <a:t> </a:t>
            </a:r>
            <a:r>
              <a:rPr lang="en-US" sz="4800" b="1" dirty="0" err="1" smtClean="0">
                <a:solidFill>
                  <a:schemeClr val="bg1"/>
                </a:solidFill>
                <a:effectLst>
                  <a:glow rad="139700">
                    <a:schemeClr val="tx1"/>
                  </a:glow>
                </a:effectLst>
                <a:latin typeface="Arial" charset="0"/>
              </a:rPr>
              <a:t>có</a:t>
            </a:r>
            <a:r>
              <a:rPr lang="en-US" sz="4800" b="1" dirty="0" smtClean="0">
                <a:solidFill>
                  <a:schemeClr val="bg1"/>
                </a:solidFill>
                <a:effectLst>
                  <a:glow rad="139700">
                    <a:schemeClr val="tx1"/>
                  </a:glow>
                </a:effectLst>
                <a:latin typeface="Arial" charset="0"/>
              </a:rPr>
              <a:t> </a:t>
            </a:r>
            <a:r>
              <a:rPr lang="en-US" sz="4800" b="1" dirty="0" err="1" smtClean="0">
                <a:solidFill>
                  <a:schemeClr val="bg1"/>
                </a:solidFill>
                <a:effectLst>
                  <a:glow rad="139700">
                    <a:schemeClr val="tx1"/>
                  </a:glow>
                </a:effectLst>
                <a:latin typeface="Arial" charset="0"/>
              </a:rPr>
              <a:t>ăn</a:t>
            </a:r>
            <a:r>
              <a:rPr lang="en-US" sz="4800" b="1" dirty="0" smtClean="0">
                <a:solidFill>
                  <a:schemeClr val="bg1"/>
                </a:solidFill>
                <a:effectLst>
                  <a:glow rad="139700">
                    <a:schemeClr val="tx1"/>
                  </a:glow>
                </a:effectLst>
                <a:latin typeface="Arial" charset="0"/>
              </a:rPr>
              <a:t>. </a:t>
            </a:r>
            <a:r>
              <a:rPr lang="en-US" sz="4800" b="1" dirty="0" err="1" smtClean="0">
                <a:solidFill>
                  <a:schemeClr val="bg1"/>
                </a:solidFill>
                <a:effectLst>
                  <a:glow rad="139700">
                    <a:schemeClr val="tx1"/>
                  </a:glow>
                </a:effectLst>
                <a:latin typeface="Arial" charset="0"/>
              </a:rPr>
              <a:t>Không</a:t>
            </a:r>
            <a:r>
              <a:rPr lang="en-US" sz="4800" b="1" dirty="0" smtClean="0">
                <a:solidFill>
                  <a:schemeClr val="bg1"/>
                </a:solidFill>
                <a:effectLst>
                  <a:glow rad="139700">
                    <a:schemeClr val="tx1"/>
                  </a:glow>
                </a:effectLst>
                <a:latin typeface="Arial" charset="0"/>
              </a:rPr>
              <a:t> </a:t>
            </a:r>
            <a:r>
              <a:rPr lang="en-US" sz="4800" b="1" dirty="0" err="1" smtClean="0">
                <a:solidFill>
                  <a:schemeClr val="bg1"/>
                </a:solidFill>
                <a:effectLst>
                  <a:glow rad="139700">
                    <a:schemeClr val="tx1"/>
                  </a:glow>
                </a:effectLst>
                <a:latin typeface="Arial" charset="0"/>
              </a:rPr>
              <a:t>dưng</a:t>
            </a:r>
            <a:r>
              <a:rPr lang="en-US" sz="4800" b="1" dirty="0" smtClean="0">
                <a:solidFill>
                  <a:schemeClr val="bg1"/>
                </a:solidFill>
                <a:effectLst>
                  <a:glow rad="139700">
                    <a:schemeClr val="tx1"/>
                  </a:glow>
                </a:effectLst>
                <a:latin typeface="Arial" charset="0"/>
              </a:rPr>
              <a:t> </a:t>
            </a:r>
            <a:r>
              <a:rPr lang="en-US" sz="4800" b="1" dirty="0" err="1" smtClean="0">
                <a:solidFill>
                  <a:schemeClr val="bg1"/>
                </a:solidFill>
                <a:effectLst>
                  <a:glow rad="139700">
                    <a:schemeClr val="tx1"/>
                  </a:glow>
                </a:effectLst>
                <a:latin typeface="Arial" charset="0"/>
              </a:rPr>
              <a:t>ai</a:t>
            </a:r>
            <a:r>
              <a:rPr lang="en-US" sz="4800" b="1" dirty="0" smtClean="0">
                <a:solidFill>
                  <a:schemeClr val="bg1"/>
                </a:solidFill>
                <a:effectLst>
                  <a:glow rad="139700">
                    <a:schemeClr val="tx1"/>
                  </a:glow>
                </a:effectLst>
                <a:latin typeface="Arial" charset="0"/>
              </a:rPr>
              <a:t> </a:t>
            </a:r>
            <a:r>
              <a:rPr lang="en-US" sz="4800" b="1" dirty="0" err="1" smtClean="0">
                <a:solidFill>
                  <a:schemeClr val="bg1"/>
                </a:solidFill>
                <a:effectLst>
                  <a:glow rad="139700">
                    <a:schemeClr val="tx1"/>
                  </a:glow>
                </a:effectLst>
                <a:latin typeface="Arial" charset="0"/>
              </a:rPr>
              <a:t>dễ</a:t>
            </a:r>
            <a:r>
              <a:rPr lang="en-US" sz="4800" b="1" dirty="0" smtClean="0">
                <a:solidFill>
                  <a:schemeClr val="bg1"/>
                </a:solidFill>
                <a:effectLst>
                  <a:glow rad="139700">
                    <a:schemeClr val="tx1"/>
                  </a:glow>
                </a:effectLst>
                <a:latin typeface="Arial" charset="0"/>
              </a:rPr>
              <a:t> </a:t>
            </a:r>
            <a:r>
              <a:rPr lang="en-US" sz="4800" b="1" dirty="0" err="1" smtClean="0">
                <a:solidFill>
                  <a:schemeClr val="bg1"/>
                </a:solidFill>
                <a:effectLst>
                  <a:glow rad="139700">
                    <a:schemeClr val="tx1"/>
                  </a:glow>
                </a:effectLst>
                <a:latin typeface="Arial" charset="0"/>
              </a:rPr>
              <a:t>đem</a:t>
            </a:r>
            <a:r>
              <a:rPr lang="en-US" sz="4800" b="1" dirty="0" smtClean="0">
                <a:solidFill>
                  <a:schemeClr val="bg1"/>
                </a:solidFill>
                <a:effectLst>
                  <a:glow rad="139700">
                    <a:schemeClr val="tx1"/>
                  </a:glow>
                </a:effectLst>
                <a:latin typeface="Arial" charset="0"/>
              </a:rPr>
              <a:t> </a:t>
            </a:r>
            <a:r>
              <a:rPr lang="en-US" sz="4800" b="1" dirty="0" err="1" smtClean="0">
                <a:solidFill>
                  <a:schemeClr val="bg1"/>
                </a:solidFill>
                <a:effectLst>
                  <a:glow rad="139700">
                    <a:schemeClr val="tx1"/>
                  </a:glow>
                </a:effectLst>
                <a:latin typeface="Arial" charset="0"/>
              </a:rPr>
              <a:t>phần</a:t>
            </a:r>
            <a:r>
              <a:rPr lang="en-US" sz="4800" b="1" dirty="0" smtClean="0">
                <a:solidFill>
                  <a:schemeClr val="bg1"/>
                </a:solidFill>
                <a:effectLst>
                  <a:glow rad="139700">
                    <a:schemeClr val="tx1"/>
                  </a:glow>
                </a:effectLst>
                <a:latin typeface="Arial" charset="0"/>
              </a:rPr>
              <a:t> </a:t>
            </a:r>
            <a:r>
              <a:rPr lang="en-US" sz="4800" b="1" dirty="0" err="1" smtClean="0">
                <a:solidFill>
                  <a:schemeClr val="bg1"/>
                </a:solidFill>
                <a:effectLst>
                  <a:glow rad="139700">
                    <a:schemeClr val="tx1"/>
                  </a:glow>
                </a:effectLst>
                <a:latin typeface="Arial" charset="0"/>
              </a:rPr>
              <a:t>đến</a:t>
            </a:r>
            <a:r>
              <a:rPr lang="en-US" sz="4800" b="1" dirty="0" smtClean="0">
                <a:solidFill>
                  <a:schemeClr val="bg1"/>
                </a:solidFill>
                <a:effectLst>
                  <a:glow rad="139700">
                    <a:schemeClr val="tx1"/>
                  </a:glow>
                </a:effectLst>
                <a:latin typeface="Arial" charset="0"/>
              </a:rPr>
              <a:t> </a:t>
            </a:r>
            <a:r>
              <a:rPr lang="en-US" sz="4800" b="1" dirty="0" err="1" smtClean="0">
                <a:solidFill>
                  <a:schemeClr val="bg1"/>
                </a:solidFill>
                <a:effectLst>
                  <a:glow rad="139700">
                    <a:schemeClr val="tx1"/>
                  </a:glow>
                </a:effectLst>
                <a:latin typeface="Arial" charset="0"/>
              </a:rPr>
              <a:t>cho</a:t>
            </a:r>
            <a:r>
              <a:rPr lang="en-US" sz="4800" b="1" dirty="0" smtClean="0">
                <a:solidFill>
                  <a:schemeClr val="bg1"/>
                </a:solidFill>
                <a:effectLst>
                  <a:glow rad="139700">
                    <a:schemeClr val="tx1"/>
                  </a:glow>
                </a:effectLst>
                <a:latin typeface="Arial" charset="0"/>
              </a:rPr>
              <a:t>. </a:t>
            </a:r>
            <a:r>
              <a:rPr lang="en-US" b="1" dirty="0" smtClean="0">
                <a:solidFill>
                  <a:schemeClr val="bg1"/>
                </a:solidFill>
                <a:effectLst>
                  <a:glow rad="139700">
                    <a:schemeClr val="tx1"/>
                  </a:glow>
                </a:effectLst>
                <a:latin typeface="Arial" charset="0"/>
              </a:rPr>
              <a:t>(</a:t>
            </a:r>
            <a:r>
              <a:rPr lang="en-US" b="1" dirty="0" err="1" smtClean="0">
                <a:solidFill>
                  <a:schemeClr val="bg1"/>
                </a:solidFill>
                <a:effectLst>
                  <a:glow rad="139700">
                    <a:schemeClr val="tx1"/>
                  </a:glow>
                </a:effectLst>
                <a:latin typeface="Arial" charset="0"/>
              </a:rPr>
              <a:t>Không</a:t>
            </a:r>
            <a:r>
              <a:rPr lang="en-US" b="1" dirty="0" smtClean="0">
                <a:solidFill>
                  <a:schemeClr val="bg1"/>
                </a:solidFill>
                <a:effectLst>
                  <a:glow rad="139700">
                    <a:schemeClr val="tx1"/>
                  </a:glow>
                </a:effectLst>
                <a:latin typeface="Arial" charset="0"/>
              </a:rPr>
              <a:t> </a:t>
            </a:r>
            <a:r>
              <a:rPr lang="en-US" b="1" dirty="0" err="1" smtClean="0">
                <a:solidFill>
                  <a:schemeClr val="bg1"/>
                </a:solidFill>
                <a:effectLst>
                  <a:glow rad="139700">
                    <a:schemeClr val="tx1"/>
                  </a:glow>
                </a:effectLst>
                <a:latin typeface="Arial" charset="0"/>
              </a:rPr>
              <a:t>có</a:t>
            </a:r>
            <a:r>
              <a:rPr lang="en-US" b="1" dirty="0" smtClean="0">
                <a:solidFill>
                  <a:schemeClr val="bg1"/>
                </a:solidFill>
                <a:effectLst>
                  <a:glow rad="139700">
                    <a:schemeClr val="tx1"/>
                  </a:glow>
                </a:effectLst>
                <a:latin typeface="Arial" charset="0"/>
              </a:rPr>
              <a:t> </a:t>
            </a:r>
            <a:r>
              <a:rPr lang="en-US" b="1" dirty="0" err="1" smtClean="0">
                <a:solidFill>
                  <a:schemeClr val="bg1"/>
                </a:solidFill>
                <a:effectLst>
                  <a:glow rad="139700">
                    <a:schemeClr val="tx1"/>
                  </a:glow>
                </a:effectLst>
                <a:latin typeface="Arial" charset="0"/>
              </a:rPr>
              <a:t>bữa</a:t>
            </a:r>
            <a:r>
              <a:rPr lang="en-US" b="1" dirty="0" smtClean="0">
                <a:solidFill>
                  <a:schemeClr val="bg1"/>
                </a:solidFill>
                <a:effectLst>
                  <a:glow rad="139700">
                    <a:schemeClr val="tx1"/>
                  </a:glow>
                </a:effectLst>
                <a:latin typeface="Arial" charset="0"/>
              </a:rPr>
              <a:t> </a:t>
            </a:r>
            <a:r>
              <a:rPr lang="en-US" b="1" dirty="0" err="1" smtClean="0">
                <a:solidFill>
                  <a:schemeClr val="bg1"/>
                </a:solidFill>
                <a:effectLst>
                  <a:glow rad="139700">
                    <a:schemeClr val="tx1"/>
                  </a:glow>
                </a:effectLst>
                <a:latin typeface="Arial" charset="0"/>
              </a:rPr>
              <a:t>trưa</a:t>
            </a:r>
            <a:r>
              <a:rPr lang="en-US" b="1" dirty="0" smtClean="0">
                <a:solidFill>
                  <a:schemeClr val="bg1"/>
                </a:solidFill>
                <a:effectLst>
                  <a:glow rad="139700">
                    <a:schemeClr val="tx1"/>
                  </a:glow>
                </a:effectLst>
                <a:latin typeface="Arial" charset="0"/>
              </a:rPr>
              <a:t> </a:t>
            </a:r>
            <a:r>
              <a:rPr lang="en-US" b="1" dirty="0" err="1" smtClean="0">
                <a:solidFill>
                  <a:schemeClr val="bg1"/>
                </a:solidFill>
                <a:effectLst>
                  <a:glow rad="139700">
                    <a:schemeClr val="tx1"/>
                  </a:glow>
                </a:effectLst>
                <a:latin typeface="Arial" charset="0"/>
              </a:rPr>
              <a:t>nào</a:t>
            </a:r>
            <a:r>
              <a:rPr lang="en-US" b="1" dirty="0" smtClean="0">
                <a:solidFill>
                  <a:schemeClr val="bg1"/>
                </a:solidFill>
                <a:effectLst>
                  <a:glow rad="139700">
                    <a:schemeClr val="tx1"/>
                  </a:glow>
                </a:effectLst>
                <a:latin typeface="Arial" charset="0"/>
              </a:rPr>
              <a:t> </a:t>
            </a:r>
            <a:r>
              <a:rPr lang="en-US" b="1" dirty="0" err="1" smtClean="0">
                <a:solidFill>
                  <a:schemeClr val="bg1"/>
                </a:solidFill>
                <a:effectLst>
                  <a:glow rad="139700">
                    <a:schemeClr val="tx1"/>
                  </a:glow>
                </a:effectLst>
                <a:latin typeface="Arial" charset="0"/>
              </a:rPr>
              <a:t>là</a:t>
            </a:r>
            <a:r>
              <a:rPr lang="en-US" b="1" dirty="0" smtClean="0">
                <a:solidFill>
                  <a:schemeClr val="bg1"/>
                </a:solidFill>
                <a:effectLst>
                  <a:glow rad="139700">
                    <a:schemeClr val="tx1"/>
                  </a:glow>
                </a:effectLst>
                <a:latin typeface="Arial" charset="0"/>
              </a:rPr>
              <a:t> </a:t>
            </a:r>
            <a:r>
              <a:rPr lang="en-US" b="1" dirty="0" err="1" smtClean="0">
                <a:solidFill>
                  <a:schemeClr val="bg1"/>
                </a:solidFill>
                <a:effectLst>
                  <a:glow rad="139700">
                    <a:schemeClr val="tx1"/>
                  </a:glow>
                </a:effectLst>
                <a:latin typeface="Arial" charset="0"/>
              </a:rPr>
              <a:t>miễn</a:t>
            </a:r>
            <a:r>
              <a:rPr lang="en-US" b="1" dirty="0" smtClean="0">
                <a:solidFill>
                  <a:schemeClr val="bg1"/>
                </a:solidFill>
                <a:effectLst>
                  <a:glow rad="139700">
                    <a:schemeClr val="tx1"/>
                  </a:glow>
                </a:effectLst>
                <a:latin typeface="Arial" charset="0"/>
              </a:rPr>
              <a:t> </a:t>
            </a:r>
            <a:r>
              <a:rPr lang="en-US" b="1" dirty="0" err="1" smtClean="0">
                <a:solidFill>
                  <a:schemeClr val="bg1"/>
                </a:solidFill>
                <a:effectLst>
                  <a:glow rad="139700">
                    <a:schemeClr val="tx1"/>
                  </a:glow>
                </a:effectLst>
                <a:latin typeface="Arial" charset="0"/>
              </a:rPr>
              <a:t>phí</a:t>
            </a:r>
            <a:r>
              <a:rPr lang="en-US" b="1" dirty="0" smtClean="0">
                <a:solidFill>
                  <a:schemeClr val="bg1"/>
                </a:solidFill>
                <a:effectLst>
                  <a:glow rad="139700">
                    <a:schemeClr val="tx1"/>
                  </a:glow>
                </a:effectLst>
                <a:latin typeface="Arial" charset="0"/>
              </a:rPr>
              <a:t>)</a:t>
            </a:r>
            <a:endParaRPr lang="en-US" b="1" dirty="0">
              <a:solidFill>
                <a:schemeClr val="bg1"/>
              </a:solidFill>
              <a:effectLst>
                <a:glow rad="139700">
                  <a:schemeClr val="tx1"/>
                </a:glow>
              </a:effectLst>
              <a:latin typeface="Arial" charset="0"/>
            </a:endParaRPr>
          </a:p>
          <a:p>
            <a:pPr>
              <a:defRPr/>
            </a:pPr>
            <a:endParaRPr lang="en-US" b="1" dirty="0">
              <a:solidFill>
                <a:schemeClr val="bg1"/>
              </a:solidFill>
              <a:effectLst>
                <a:glow rad="139700">
                  <a:schemeClr val="tx1"/>
                </a:glow>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765175"/>
            <a:ext cx="915987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15187" y="116633"/>
            <a:ext cx="9128813" cy="1440160"/>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4800" b="1" dirty="0" err="1" smtClean="0">
                <a:solidFill>
                  <a:schemeClr val="bg1"/>
                </a:solidFill>
                <a:effectLst>
                  <a:glow rad="139700">
                    <a:schemeClr val="tx1"/>
                  </a:glow>
                </a:effectLst>
                <a:latin typeface="Arial" charset="0"/>
              </a:rPr>
              <a:t>Không</a:t>
            </a:r>
            <a:r>
              <a:rPr lang="en-US" sz="4800" b="1" dirty="0" smtClean="0">
                <a:solidFill>
                  <a:schemeClr val="bg1"/>
                </a:solidFill>
                <a:effectLst>
                  <a:glow rad="139700">
                    <a:schemeClr val="tx1"/>
                  </a:glow>
                </a:effectLst>
                <a:latin typeface="Arial" charset="0"/>
              </a:rPr>
              <a:t> </a:t>
            </a:r>
            <a:r>
              <a:rPr lang="en-US" sz="4800" b="1" dirty="0" err="1" smtClean="0">
                <a:solidFill>
                  <a:schemeClr val="bg1"/>
                </a:solidFill>
                <a:effectLst>
                  <a:glow rad="139700">
                    <a:schemeClr val="tx1"/>
                  </a:glow>
                </a:effectLst>
                <a:latin typeface="Arial" charset="0"/>
              </a:rPr>
              <a:t>đâu</a:t>
            </a:r>
            <a:r>
              <a:rPr lang="en-US" sz="4800" b="1" dirty="0" smtClean="0">
                <a:solidFill>
                  <a:schemeClr val="bg1"/>
                </a:solidFill>
                <a:effectLst>
                  <a:glow rad="139700">
                    <a:schemeClr val="tx1"/>
                  </a:glow>
                </a:effectLst>
                <a:latin typeface="Arial" charset="0"/>
              </a:rPr>
              <a:t> </a:t>
            </a:r>
            <a:r>
              <a:rPr lang="en-US" sz="4800" b="1" dirty="0" err="1" smtClean="0">
                <a:solidFill>
                  <a:schemeClr val="bg1"/>
                </a:solidFill>
                <a:effectLst>
                  <a:glow rad="139700">
                    <a:schemeClr val="tx1"/>
                  </a:glow>
                </a:effectLst>
                <a:latin typeface="Arial" charset="0"/>
              </a:rPr>
              <a:t>bằng</a:t>
            </a:r>
            <a:r>
              <a:rPr lang="en-US" sz="4800" b="1" dirty="0" smtClean="0">
                <a:solidFill>
                  <a:schemeClr val="bg1"/>
                </a:solidFill>
                <a:effectLst>
                  <a:glow rad="139700">
                    <a:schemeClr val="tx1"/>
                  </a:glow>
                </a:effectLst>
                <a:latin typeface="Arial" charset="0"/>
              </a:rPr>
              <a:t> ở </a:t>
            </a:r>
            <a:r>
              <a:rPr lang="en-US" sz="4800" b="1" dirty="0" err="1" smtClean="0">
                <a:solidFill>
                  <a:schemeClr val="bg1"/>
                </a:solidFill>
                <a:effectLst>
                  <a:glow rad="139700">
                    <a:schemeClr val="tx1"/>
                  </a:glow>
                </a:effectLst>
                <a:latin typeface="Arial" charset="0"/>
              </a:rPr>
              <a:t>nhà</a:t>
            </a:r>
            <a:r>
              <a:rPr lang="en-US" sz="4800" b="1" dirty="0" smtClean="0">
                <a:solidFill>
                  <a:schemeClr val="bg1"/>
                </a:solidFill>
                <a:effectLst>
                  <a:glow rad="139700">
                    <a:schemeClr val="tx1"/>
                  </a:glow>
                </a:effectLst>
                <a:latin typeface="Arial" charset="0"/>
              </a:rPr>
              <a:t> </a:t>
            </a:r>
            <a:r>
              <a:rPr lang="en-US" sz="4800" b="1" dirty="0" err="1" smtClean="0">
                <a:solidFill>
                  <a:schemeClr val="bg1"/>
                </a:solidFill>
                <a:effectLst>
                  <a:glow rad="139700">
                    <a:schemeClr val="tx1"/>
                  </a:glow>
                </a:effectLst>
                <a:latin typeface="Arial" charset="0"/>
              </a:rPr>
              <a:t>mình</a:t>
            </a:r>
            <a:r>
              <a:rPr lang="en-US" sz="4800" b="1" dirty="0" smtClean="0">
                <a:solidFill>
                  <a:schemeClr val="bg1"/>
                </a:solidFill>
                <a:effectLst>
                  <a:glow rad="139700">
                    <a:schemeClr val="tx1"/>
                  </a:glow>
                </a:effectLst>
                <a:latin typeface="Arial" charset="0"/>
              </a:rPr>
              <a:t>.</a:t>
            </a:r>
            <a:endParaRPr lang="en-US" sz="4800" b="1" dirty="0">
              <a:solidFill>
                <a:schemeClr val="bg1"/>
              </a:solidFill>
              <a:effectLst>
                <a:glow rad="139700">
                  <a:schemeClr val="tx1"/>
                </a:glow>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err="1">
                <a:effectLst>
                  <a:glow rad="127000">
                    <a:schemeClr val="tx1"/>
                  </a:glow>
                </a:effectLst>
                <a:latin typeface="Arial" charset="0"/>
                <a:ea typeface="ＭＳ Ｐゴシック" charset="0"/>
                <a:cs typeface="ＭＳ Ｐゴシック" charset="0"/>
              </a:rPr>
              <a:t>Từ</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Khóa</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err="1" smtClean="0">
                <a:solidFill>
                  <a:srgbClr val="FFFFFF"/>
                </a:solidFill>
                <a:effectLst>
                  <a:glow rad="127000">
                    <a:srgbClr val="000000"/>
                  </a:glow>
                </a:effectLst>
                <a:latin typeface="Arial" charset="0"/>
                <a:ea typeface="ＭＳ Ｐゴシック" charset="0"/>
                <a:cs typeface="ＭＳ Ｐゴシック" charset="0"/>
              </a:rPr>
              <a:t>Sự</a:t>
            </a:r>
            <a:r>
              <a:rPr lang="en-US" sz="7200" b="1" dirty="0" smtClean="0">
                <a:solidFill>
                  <a:srgbClr val="FFFFFF"/>
                </a:solidFill>
                <a:effectLst>
                  <a:glow rad="127000">
                    <a:srgbClr val="000000"/>
                  </a:glow>
                </a:effectLst>
                <a:latin typeface="Arial" charset="0"/>
                <a:ea typeface="ＭＳ Ｐゴシック" charset="0"/>
                <a:cs typeface="ＭＳ Ｐゴシック" charset="0"/>
              </a:rPr>
              <a:t> </a:t>
            </a:r>
            <a:r>
              <a:rPr lang="en-US" sz="7200" b="1" dirty="0" err="1" smtClean="0">
                <a:solidFill>
                  <a:srgbClr val="FFFFFF"/>
                </a:solidFill>
                <a:effectLst>
                  <a:glow rad="127000">
                    <a:srgbClr val="000000"/>
                  </a:glow>
                </a:effectLst>
                <a:latin typeface="Arial" charset="0"/>
                <a:ea typeface="ＭＳ Ｐゴシック" charset="0"/>
                <a:cs typeface="ＭＳ Ｐゴシック" charset="0"/>
              </a:rPr>
              <a:t>Khôn</a:t>
            </a:r>
            <a:r>
              <a:rPr lang="en-US" sz="7200" b="1" dirty="0" smtClean="0">
                <a:solidFill>
                  <a:srgbClr val="FFFFFF"/>
                </a:solidFill>
                <a:effectLst>
                  <a:glow rad="127000">
                    <a:srgbClr val="000000"/>
                  </a:glow>
                </a:effectLst>
                <a:latin typeface="Arial" charset="0"/>
                <a:ea typeface="ＭＳ Ｐゴシック" charset="0"/>
                <a:cs typeface="ＭＳ Ｐゴシック" charset="0"/>
              </a:rPr>
              <a:t> </a:t>
            </a:r>
            <a:r>
              <a:rPr lang="en-US" sz="7200" b="1" dirty="0" err="1" smtClean="0">
                <a:solidFill>
                  <a:srgbClr val="FFFFFF"/>
                </a:solidFill>
                <a:effectLst>
                  <a:glow rad="127000">
                    <a:srgbClr val="000000"/>
                  </a:glow>
                </a:effectLst>
                <a:latin typeface="Arial" charset="0"/>
                <a:ea typeface="ＭＳ Ｐゴシック" charset="0"/>
                <a:cs typeface="ＭＳ Ｐゴシック" charset="0"/>
              </a:rPr>
              <a:t>Ngoan</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Châm</a:t>
            </a:r>
            <a:r>
              <a:rPr lang="en-US" sz="4800" b="1" dirty="0">
                <a:solidFill>
                  <a:srgbClr val="FFFFFF"/>
                </a:solidFill>
                <a:effectLst>
                  <a:glow rad="127000">
                    <a:srgbClr val="000000"/>
                  </a:glow>
                </a:effectLst>
                <a:latin typeface="Arial" charset="0"/>
                <a:ea typeface="ＭＳ Ｐゴシック" charset="0"/>
                <a:cs typeface="ＭＳ Ｐゴシック" charset="0"/>
              </a:rPr>
              <a:t> </a:t>
            </a:r>
            <a:r>
              <a:rPr lang="en-US" sz="4800" b="1" dirty="0" err="1">
                <a:solidFill>
                  <a:srgbClr val="FFFFFF"/>
                </a:solidFill>
                <a:effectLst>
                  <a:glow rad="127000">
                    <a:srgbClr val="000000"/>
                  </a:glow>
                </a:effectLst>
                <a:latin typeface="Arial" charset="0"/>
                <a:ea typeface="ＭＳ Ｐゴシック" charset="0"/>
                <a:cs typeface="ＭＳ Ｐゴシック" charset="0"/>
              </a:rPr>
              <a:t>Ngôn</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394</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9624216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err="1">
                <a:effectLst>
                  <a:glow rad="127000">
                    <a:schemeClr val="tx1"/>
                  </a:glow>
                </a:effectLst>
                <a:latin typeface="Arial" charset="0"/>
                <a:ea typeface="ＭＳ Ｐゴシック" charset="0"/>
                <a:cs typeface="ＭＳ Ｐゴシック" charset="0"/>
              </a:rPr>
              <a:t>Câu</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Chìa</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Khoá</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2543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"Trust </a:t>
            </a:r>
            <a:r>
              <a:rPr lang="en-US" sz="3600" b="1" dirty="0">
                <a:solidFill>
                  <a:srgbClr val="FFFFFF"/>
                </a:solidFill>
                <a:effectLst>
                  <a:glow rad="127000">
                    <a:srgbClr val="000000"/>
                  </a:glow>
                </a:effectLst>
                <a:latin typeface="Arial" charset="0"/>
                <a:ea typeface="ＭＳ Ｐゴシック" charset="0"/>
                <a:cs typeface="ＭＳ Ｐゴシック" charset="0"/>
              </a:rPr>
              <a:t>in the L</a:t>
            </a:r>
            <a:r>
              <a:rPr lang="en-US" sz="32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with all your heart and lean not on your own understanding; in all your ways acknowledge him and he will make your paths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straight" </a:t>
            </a:r>
            <a:r>
              <a:rPr lang="en-US" sz="3600" b="1" dirty="0">
                <a:solidFill>
                  <a:srgbClr val="FFFFFF"/>
                </a:solidFill>
                <a:effectLst>
                  <a:glow rad="127000">
                    <a:srgbClr val="000000"/>
                  </a:glow>
                </a:effectLst>
                <a:latin typeface="Arial" charset="0"/>
                <a:ea typeface="ＭＳ Ｐゴシック" charset="0"/>
                <a:cs typeface="ＭＳ Ｐゴシック" charset="0"/>
              </a:rPr>
              <a:t>(Proverbs 3:5-6</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Châm</a:t>
            </a:r>
            <a:r>
              <a:rPr lang="en-US" sz="4800" b="1" dirty="0">
                <a:solidFill>
                  <a:srgbClr val="FFFFFF"/>
                </a:solidFill>
                <a:effectLst>
                  <a:glow rad="127000">
                    <a:srgbClr val="000000"/>
                  </a:glow>
                </a:effectLst>
                <a:latin typeface="Arial" charset="0"/>
                <a:ea typeface="ＭＳ Ｐゴシック" charset="0"/>
                <a:cs typeface="ＭＳ Ｐゴシック" charset="0"/>
              </a:rPr>
              <a:t>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Ngôn</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35057"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394</a:t>
            </a:r>
          </a:p>
        </p:txBody>
      </p:sp>
    </p:spTree>
    <p:extLst>
      <p:ext uri="{BB962C8B-B14F-4D97-AF65-F5344CB8AC3E}">
        <p14:creationId xmlns:p14="http://schemas.microsoft.com/office/powerpoint/2010/main" val="16335472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79"/>
            <a:ext cx="8236820" cy="1331147"/>
          </a:xfrm>
          <a:solidFill>
            <a:schemeClr val="tx1"/>
          </a:solidFill>
        </p:spPr>
        <p:txBody>
          <a:bodyPr/>
          <a:lstStyle/>
          <a:p>
            <a:r>
              <a:rPr lang="en-US" sz="4000" b="1" dirty="0" err="1">
                <a:solidFill>
                  <a:srgbClr val="FFFFFF"/>
                </a:solidFill>
                <a:effectLst>
                  <a:glow rad="127000">
                    <a:srgbClr val="000000"/>
                  </a:glow>
                </a:effectLst>
                <a:latin typeface="Arial" charset="0"/>
              </a:rPr>
              <a:t>Phát</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biểu</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về</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Vương</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quốc</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trong</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sách</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Châm</a:t>
            </a:r>
            <a:r>
              <a:rPr lang="en-US" sz="4000" b="1" dirty="0">
                <a:solidFill>
                  <a:srgbClr val="FFFFFF"/>
                </a:solidFill>
                <a:effectLst>
                  <a:glow rad="127000">
                    <a:srgbClr val="000000"/>
                  </a:glow>
                </a:effectLst>
                <a:latin typeface="Arial" charset="0"/>
              </a:rPr>
              <a:t> </a:t>
            </a:r>
            <a:r>
              <a:rPr lang="en-US" sz="4000" b="1" dirty="0" err="1" smtClean="0">
                <a:solidFill>
                  <a:srgbClr val="FFFFFF"/>
                </a:solidFill>
                <a:effectLst>
                  <a:glow rad="127000">
                    <a:srgbClr val="000000"/>
                  </a:glow>
                </a:effectLst>
                <a:latin typeface="Arial" charset="0"/>
              </a:rPr>
              <a:t>Ngôn</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22896" y="1954981"/>
            <a:ext cx="8944290" cy="387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b="1" dirty="0">
                <a:solidFill>
                  <a:prstClr val="white"/>
                </a:solidFill>
                <a:effectLst>
                  <a:glow rad="101600">
                    <a:prstClr val="black">
                      <a:alpha val="99000"/>
                    </a:prstClr>
                  </a:glow>
                </a:effectLst>
                <a:latin typeface="Calibri"/>
              </a:rPr>
              <a:t>Submission to God</a:t>
            </a:r>
            <a:r>
              <a:rPr lang="fr-FR" b="1" dirty="0">
                <a:solidFill>
                  <a:prstClr val="white"/>
                </a:solidFill>
                <a:effectLst>
                  <a:glow rad="101600">
                    <a:prstClr val="black">
                      <a:alpha val="99000"/>
                    </a:prstClr>
                  </a:glow>
                </a:effectLst>
                <a:latin typeface="Calibri"/>
              </a:rPr>
              <a:t>'</a:t>
            </a:r>
            <a:r>
              <a:rPr lang="en-US" b="1" dirty="0">
                <a:solidFill>
                  <a:prstClr val="white"/>
                </a:solidFill>
                <a:effectLst>
                  <a:glow rad="101600">
                    <a:prstClr val="black">
                      <a:alpha val="99000"/>
                    </a:prstClr>
                  </a:glow>
                </a:effectLst>
                <a:latin typeface="Calibri"/>
              </a:rPr>
              <a:t>s rule is the foundation of living with </a:t>
            </a:r>
            <a:r>
              <a:rPr lang="en-US" b="1" dirty="0">
                <a:solidFill>
                  <a:srgbClr val="FFFF00"/>
                </a:solidFill>
                <a:effectLst>
                  <a:glow rad="101600">
                    <a:prstClr val="black">
                      <a:alpha val="99000"/>
                    </a:prstClr>
                  </a:glow>
                </a:effectLst>
                <a:latin typeface="Calibri"/>
              </a:rPr>
              <a:t>wisdom</a:t>
            </a:r>
            <a:r>
              <a:rPr lang="en-US" b="1" dirty="0">
                <a:solidFill>
                  <a:prstClr val="white"/>
                </a:solidFill>
                <a:effectLst>
                  <a:glow rad="101600">
                    <a:prstClr val="black">
                      <a:alpha val="99000"/>
                    </a:prstClr>
                  </a:glow>
                </a:effectLst>
                <a:latin typeface="Calibri"/>
              </a:rPr>
              <a:t> (1:7)</a:t>
            </a:r>
            <a:r>
              <a:rPr lang="en-US" b="1" dirty="0" smtClean="0">
                <a:solidFill>
                  <a:prstClr val="white"/>
                </a:solidFill>
                <a:effectLst>
                  <a:glow rad="101600">
                    <a:prstClr val="black">
                      <a:alpha val="99000"/>
                    </a:prstClr>
                  </a:glow>
                </a:effectLst>
                <a:latin typeface="Calibri"/>
              </a:rPr>
              <a:t>.</a:t>
            </a:r>
            <a:endParaRPr lang="en-US" b="1" dirty="0">
              <a:solidFill>
                <a:prstClr val="white"/>
              </a:solidFill>
              <a:effectLst>
                <a:glow rad="101600">
                  <a:prstClr val="black">
                    <a:alpha val="99000"/>
                  </a:prstClr>
                </a:glow>
              </a:effectLst>
              <a:latin typeface="Calibri"/>
            </a:endParaRPr>
          </a:p>
        </p:txBody>
      </p:sp>
      <p:sp>
        <p:nvSpPr>
          <p:cNvPr id="6"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28850128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p:cNvPicPr>
          <p:nvPr/>
        </p:nvPicPr>
        <p:blipFill>
          <a:blip r:embed="rId2">
            <a:extLst>
              <a:ext uri="{28A0092B-C50C-407E-A947-70E740481C1C}">
                <a14:useLocalDpi xmlns:a14="http://schemas.microsoft.com/office/drawing/2010/main" val="0"/>
              </a:ext>
            </a:extLst>
          </a:blip>
          <a:srcRect r="11224"/>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859338" y="58738"/>
            <a:ext cx="3960812" cy="1498600"/>
          </a:xfrm>
          <a:solidFill>
            <a:schemeClr val="accent6">
              <a:lumMod val="50000"/>
            </a:schemeClr>
          </a:solidFill>
        </p:spPr>
        <p:txBody>
          <a:bodyPr/>
          <a:lstStyle/>
          <a:p>
            <a:pPr>
              <a:defRPr/>
            </a:pPr>
            <a:r>
              <a:rPr lang="en-US" sz="4800" b="1" dirty="0" err="1" smtClean="0">
                <a:ea typeface="ＭＳ Ｐゴシック" pitchFamily="34" charset="-128"/>
              </a:rPr>
              <a:t>Châm</a:t>
            </a:r>
            <a:r>
              <a:rPr lang="en-US" sz="4800" b="1" dirty="0" smtClean="0">
                <a:ea typeface="ＭＳ Ｐゴシック" pitchFamily="34" charset="-128"/>
              </a:rPr>
              <a:t> </a:t>
            </a:r>
            <a:r>
              <a:rPr lang="en-US" sz="4800" b="1" dirty="0" err="1" smtClean="0">
                <a:ea typeface="ＭＳ Ｐゴシック" pitchFamily="34" charset="-128"/>
              </a:rPr>
              <a:t>ngôn</a:t>
            </a:r>
            <a:r>
              <a:rPr lang="en-US" sz="4800" b="1" dirty="0" smtClean="0">
                <a:ea typeface="ＭＳ Ｐゴシック" pitchFamily="34" charset="-128"/>
              </a:rPr>
              <a:t> </a:t>
            </a:r>
            <a:r>
              <a:rPr lang="en-US" sz="4800" b="1" dirty="0" err="1" smtClean="0">
                <a:ea typeface="ＭＳ Ｐゴシック" pitchFamily="34" charset="-128"/>
              </a:rPr>
              <a:t>thời</a:t>
            </a:r>
            <a:r>
              <a:rPr lang="en-US" sz="4800" b="1" dirty="0" smtClean="0">
                <a:ea typeface="ＭＳ Ｐゴシック" pitchFamily="34" charset="-128"/>
              </a:rPr>
              <a:t> </a:t>
            </a:r>
            <a:r>
              <a:rPr lang="en-US" sz="4800" b="1" dirty="0" err="1" smtClean="0">
                <a:ea typeface="ＭＳ Ｐゴシック" pitchFamily="34" charset="-128"/>
              </a:rPr>
              <a:t>hiện</a:t>
            </a:r>
            <a:r>
              <a:rPr lang="en-US" sz="4800" b="1" dirty="0" smtClean="0">
                <a:ea typeface="ＭＳ Ｐゴシック" pitchFamily="34" charset="-128"/>
              </a:rPr>
              <a:t> </a:t>
            </a:r>
            <a:r>
              <a:rPr lang="en-US" sz="4800" b="1" dirty="0" err="1" smtClean="0">
                <a:ea typeface="ＭＳ Ｐゴシック" pitchFamily="34" charset="-128"/>
              </a:rPr>
              <a:t>đại</a:t>
            </a:r>
            <a:endParaRPr lang="en-US" sz="4800" b="1" dirty="0" smtClean="0">
              <a:ea typeface="ＭＳ Ｐゴシック" pitchFamily="34" charset="-128"/>
            </a:endParaRPr>
          </a:p>
        </p:txBody>
      </p:sp>
      <p:sp>
        <p:nvSpPr>
          <p:cNvPr id="3" name="Text Placeholder 2"/>
          <p:cNvSpPr>
            <a:spLocks noGrp="1"/>
          </p:cNvSpPr>
          <p:nvPr>
            <p:ph type="body" idx="4294967295"/>
          </p:nvPr>
        </p:nvSpPr>
        <p:spPr>
          <a:xfrm>
            <a:off x="0" y="4365104"/>
            <a:ext cx="9144000" cy="2214562"/>
          </a:xfrm>
        </p:spPr>
        <p:txBody>
          <a:bodyPr/>
          <a:lstStyle/>
          <a:p>
            <a:pPr marL="514350" indent="-514350">
              <a:buFont typeface="Arial" charset="0"/>
              <a:buChar char="•"/>
              <a:defRPr/>
            </a:pPr>
            <a:r>
              <a:rPr lang="en-US" sz="4800" b="1" dirty="0" err="1" smtClean="0"/>
              <a:t>Một</a:t>
            </a:r>
            <a:r>
              <a:rPr lang="en-US" sz="4800" b="1" dirty="0" smtClean="0"/>
              <a:t> con </a:t>
            </a:r>
            <a:r>
              <a:rPr lang="en-US" sz="4800" b="1" dirty="0" err="1" smtClean="0"/>
              <a:t>chim</a:t>
            </a:r>
            <a:r>
              <a:rPr lang="en-US" sz="4800" b="1" dirty="0" smtClean="0"/>
              <a:t> </a:t>
            </a:r>
            <a:r>
              <a:rPr lang="en-US" sz="4800" b="1" dirty="0" err="1" smtClean="0"/>
              <a:t>trong</a:t>
            </a:r>
            <a:r>
              <a:rPr lang="en-US" sz="4800" b="1" dirty="0" smtClean="0"/>
              <a:t> </a:t>
            </a:r>
            <a:r>
              <a:rPr lang="en-US" sz="4800" b="1" dirty="0" err="1" smtClean="0"/>
              <a:t>tay</a:t>
            </a:r>
            <a:r>
              <a:rPr lang="en-US" sz="4800" b="1" dirty="0" smtClean="0"/>
              <a:t> </a:t>
            </a:r>
            <a:r>
              <a:rPr lang="en-US" sz="4800" b="1" dirty="0" err="1" smtClean="0"/>
              <a:t>đáng</a:t>
            </a:r>
            <a:r>
              <a:rPr lang="en-US" sz="4800" b="1" dirty="0" smtClean="0"/>
              <a:t> </a:t>
            </a:r>
            <a:r>
              <a:rPr lang="en-US" sz="4800" b="1" dirty="0" err="1" smtClean="0"/>
              <a:t>giá</a:t>
            </a:r>
            <a:r>
              <a:rPr lang="en-US" sz="4800" b="1" dirty="0" smtClean="0"/>
              <a:t> </a:t>
            </a:r>
            <a:r>
              <a:rPr lang="en-US" sz="4800" b="1" dirty="0" err="1" smtClean="0"/>
              <a:t>hơn</a:t>
            </a:r>
            <a:r>
              <a:rPr lang="en-US" sz="4800" b="1" dirty="0" smtClean="0"/>
              <a:t> </a:t>
            </a:r>
            <a:r>
              <a:rPr lang="en-US" sz="4800" b="1" dirty="0" err="1" smtClean="0"/>
              <a:t>hai</a:t>
            </a:r>
            <a:r>
              <a:rPr lang="en-US" sz="4800" b="1" dirty="0" smtClean="0"/>
              <a:t> con </a:t>
            </a:r>
            <a:r>
              <a:rPr lang="en-US" sz="4800" b="1" dirty="0" err="1" smtClean="0"/>
              <a:t>chim</a:t>
            </a:r>
            <a:r>
              <a:rPr lang="en-US" sz="4800" b="1" dirty="0" smtClean="0"/>
              <a:t> </a:t>
            </a:r>
            <a:r>
              <a:rPr lang="en-US" sz="4800" b="1" dirty="0" err="1" smtClean="0"/>
              <a:t>ngoài</a:t>
            </a:r>
            <a:r>
              <a:rPr lang="en-US" sz="4800" b="1" dirty="0" smtClean="0"/>
              <a:t> </a:t>
            </a:r>
            <a:r>
              <a:rPr lang="en-US" sz="4800" b="1" dirty="0" err="1" smtClean="0"/>
              <a:t>bụi</a:t>
            </a:r>
            <a:r>
              <a:rPr lang="en-US" sz="4800" b="1" dirty="0" smtClean="0"/>
              <a:t> </a:t>
            </a:r>
            <a:r>
              <a:rPr lang="en-US" sz="4800" b="1" dirty="0" err="1" smtClean="0"/>
              <a:t>rậm</a:t>
            </a:r>
            <a:endParaRPr lang="en-US" sz="5400" b="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err="1">
                <a:solidFill>
                  <a:srgbClr val="FFFFFF"/>
                </a:solidFill>
                <a:effectLst>
                  <a:glow rad="127000">
                    <a:srgbClr val="000000"/>
                  </a:glow>
                </a:effectLst>
                <a:latin typeface="Arial" charset="0"/>
                <a:ea typeface="ＭＳ Ｐゴシック" charset="0"/>
                <a:cs typeface="ＭＳ Ｐゴシック" charset="0"/>
              </a:rPr>
              <a:t>Các</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châm</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ngôn</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của</a:t>
            </a:r>
            <a:r>
              <a:rPr lang="en-US" sz="3200" b="1" kern="0" dirty="0">
                <a:solidFill>
                  <a:srgbClr val="FFFFFF"/>
                </a:solidFill>
                <a:effectLst>
                  <a:glow rad="127000">
                    <a:srgbClr val="000000"/>
                  </a:glow>
                </a:effectLst>
                <a:latin typeface="Arial" charset="0"/>
                <a:ea typeface="ＭＳ Ｐゴシック" charset="0"/>
                <a:cs typeface="ＭＳ Ｐゴシック" charset="0"/>
              </a:rPr>
              <a:t> Sa-</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lô</a:t>
            </a:r>
            <a:r>
              <a:rPr lang="en-US"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môn</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và</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những</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học</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giả</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khác</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được</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ghi</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lại</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để</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hướng</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dẫn</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người</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trẻ</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về</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giá</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trị</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của</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a:solidFill>
                  <a:srgbClr val="FFFF00"/>
                </a:solidFill>
                <a:effectLst>
                  <a:glow rad="127000">
                    <a:srgbClr val="000000"/>
                  </a:glow>
                </a:effectLst>
                <a:latin typeface="Arial" charset="0"/>
                <a:ea typeface="ＭＳ Ｐゴシック" charset="0"/>
                <a:cs typeface="ＭＳ Ｐゴシック" charset="0"/>
              </a:rPr>
              <a:t>SỰ KHÔN NGOAN</a:t>
            </a:r>
            <a:r>
              <a:rPr lang="en-US" sz="3200" b="1" kern="0" dirty="0">
                <a:solidFill>
                  <a:srgbClr val="FFFFFF"/>
                </a:solidFill>
                <a:effectLst>
                  <a:glow rad="127000">
                    <a:srgbClr val="000000"/>
                  </a:glow>
                </a:effectLst>
                <a:latin typeface="Arial" charset="0"/>
                <a:ea typeface="ＭＳ Ｐゴシック" charset="0"/>
                <a:cs typeface="ＭＳ Ｐゴシック" charset="0"/>
              </a:rPr>
              <a:t> so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với</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sự</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ngu</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dại</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để</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họ</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có</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thể</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sống</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vâng</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phục</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trước</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mặt</a:t>
            </a:r>
            <a:r>
              <a:rPr lang="en-US" sz="3200" b="1" kern="0" dirty="0">
                <a:solidFill>
                  <a:srgbClr val="FFFFFF"/>
                </a:solidFill>
                <a:effectLst>
                  <a:glow rad="127000">
                    <a:srgbClr val="000000"/>
                  </a:glow>
                </a:effectLst>
                <a:latin typeface="Arial" charset="0"/>
                <a:ea typeface="ＭＳ Ｐゴシック" charset="0"/>
                <a:cs typeface="ＭＳ Ｐゴシック" charset="0"/>
              </a:rPr>
              <a:t> ĐCT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trong</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mọi</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lĩnh</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vực</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của</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cuộc</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sống</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err="1">
                <a:solidFill>
                  <a:srgbClr val="FFFFFF"/>
                </a:solidFill>
                <a:effectLst>
                  <a:glow rad="127000">
                    <a:srgbClr val="000000"/>
                  </a:glow>
                </a:effectLst>
                <a:latin typeface="Arial" charset="0"/>
                <a:ea typeface="ＭＳ Ｐゴシック" charset="0"/>
                <a:cs typeface="ＭＳ Ｐゴシック" charset="0"/>
              </a:rPr>
              <a:t>Châm</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Ngôn</a:t>
            </a:r>
            <a:r>
              <a:rPr lang="en-US" sz="3600" b="1" dirty="0" smtClean="0">
                <a:solidFill>
                  <a:srgbClr val="FFFFFF"/>
                </a:solidFill>
                <a:latin typeface="Arial"/>
                <a:cs typeface="Arial"/>
              </a:rPr>
              <a:t/>
            </a:r>
            <a:br>
              <a:rPr lang="en-US" sz="3600" b="1" dirty="0" smtClean="0">
                <a:solidFill>
                  <a:srgbClr val="FFFFFF"/>
                </a:solidFill>
                <a:latin typeface="Arial"/>
                <a:cs typeface="Arial"/>
              </a:rPr>
            </a:br>
            <a:r>
              <a:rPr lang="en-US" sz="3600" b="1" dirty="0" err="1">
                <a:solidFill>
                  <a:srgbClr val="FFFFFF"/>
                </a:solidFill>
                <a:latin typeface="Arial"/>
                <a:cs typeface="Arial"/>
              </a:rPr>
              <a:t>Câu</a:t>
            </a:r>
            <a:r>
              <a:rPr lang="en-US" sz="3600" b="1" dirty="0">
                <a:solidFill>
                  <a:srgbClr val="FFFFFF"/>
                </a:solidFill>
                <a:latin typeface="Arial"/>
                <a:cs typeface="Arial"/>
              </a:rPr>
              <a:t> </a:t>
            </a:r>
            <a:r>
              <a:rPr lang="en-US" sz="3600" b="1" dirty="0" err="1">
                <a:solidFill>
                  <a:srgbClr val="FFFFFF"/>
                </a:solidFill>
                <a:latin typeface="Arial"/>
                <a:cs typeface="Arial"/>
              </a:rPr>
              <a:t>Tóm</a:t>
            </a:r>
            <a:r>
              <a:rPr lang="en-US" sz="3600" b="1" dirty="0">
                <a:solidFill>
                  <a:srgbClr val="FFFFFF"/>
                </a:solidFill>
                <a:latin typeface="Arial"/>
                <a:cs typeface="Arial"/>
              </a:rPr>
              <a:t> </a:t>
            </a:r>
            <a:r>
              <a:rPr lang="en-US" sz="3600" b="1" dirty="0" err="1">
                <a:solidFill>
                  <a:srgbClr val="FFFFFF"/>
                </a:solidFill>
                <a:latin typeface="Arial"/>
                <a:cs typeface="Arial"/>
              </a:rPr>
              <a:t>Tắt</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smtClean="0">
                <a:solidFill>
                  <a:srgbClr val="000000"/>
                </a:solidFill>
                <a:cs typeface="MS PGothic" charset="0"/>
              </a:rPr>
              <a:t>394</a:t>
            </a:r>
          </a:p>
          <a:p>
            <a:pPr algn="ctr" eaLnBrk="1" hangingPunct="1">
              <a:defRPr/>
            </a:pPr>
            <a:r>
              <a:rPr lang="en-US" altLang="zh-CN" b="1" kern="0" dirty="0" smtClean="0">
                <a:solidFill>
                  <a:srgbClr val="000000"/>
                </a:solidFill>
                <a:cs typeface="MS PGothic" charset="0"/>
              </a:rPr>
              <a:t>346</a:t>
            </a:r>
            <a:endParaRPr lang="en-US" altLang="zh-CN" b="1" kern="0" dirty="0">
              <a:solidFill>
                <a:srgbClr val="000000"/>
              </a:solidFill>
              <a:cs typeface="MS PGothic" charset="0"/>
            </a:endParaRPr>
          </a:p>
        </p:txBody>
      </p:sp>
    </p:spTree>
    <p:extLst>
      <p:ext uri="{BB962C8B-B14F-4D97-AF65-F5344CB8AC3E}">
        <p14:creationId xmlns:p14="http://schemas.microsoft.com/office/powerpoint/2010/main" val="389685338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shboncol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6"/>
          <p:cNvSpPr txBox="1">
            <a:spLocks noChangeArrowheads="1"/>
          </p:cNvSpPr>
          <p:nvPr/>
        </p:nvSpPr>
        <p:spPr bwMode="auto">
          <a:xfrm>
            <a:off x="254000" y="1411288"/>
            <a:ext cx="8710613" cy="3540125"/>
          </a:xfrm>
          <a:prstGeom prst="rect">
            <a:avLst/>
          </a:prstGeom>
          <a:gradFill rotWithShape="0">
            <a:gsLst>
              <a:gs pos="0">
                <a:srgbClr val="FFFFFF">
                  <a:alpha val="79999"/>
                </a:srgbClr>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vi-VN" altLang="vi-VN" sz="4000" b="1">
                <a:solidFill>
                  <a:srgbClr val="A50021"/>
                </a:solidFill>
              </a:rPr>
              <a:t>Hỡi con,hãy ăn mật, vì nó ngon lành; Tàng ong lấy làm ngọt ngào cho ổ gà con. </a:t>
            </a:r>
          </a:p>
          <a:p>
            <a:pPr eaLnBrk="1" hangingPunct="1"/>
            <a:r>
              <a:rPr lang="vi-VN" altLang="vi-VN" sz="4000" b="1">
                <a:solidFill>
                  <a:srgbClr val="A50021"/>
                </a:solidFill>
              </a:rPr>
              <a:t>Con sẽ biết sự khôn ngoan nơi linh hồn con cũng như vậy;</a:t>
            </a:r>
            <a:endParaRPr lang="en-US" altLang="vi-VN" sz="4000" b="1">
              <a:solidFill>
                <a:srgbClr val="A50021"/>
              </a:solidFill>
            </a:endParaRPr>
          </a:p>
          <a:p>
            <a:pPr algn="r" eaLnBrk="1" hangingPunct="1"/>
            <a:r>
              <a:rPr lang="en-US" altLang="vi-VN" sz="2400" b="1">
                <a:solidFill>
                  <a:srgbClr val="A50021"/>
                </a:solidFill>
              </a:rPr>
              <a:t>Châm ngôn 24:13-14a</a:t>
            </a:r>
          </a:p>
        </p:txBody>
      </p:sp>
      <p:sp>
        <p:nvSpPr>
          <p:cNvPr id="72708" name="Rectangle 8"/>
          <p:cNvSpPr>
            <a:spLocks noGrp="1" noChangeArrowheads="1"/>
          </p:cNvSpPr>
          <p:nvPr>
            <p:ph type="title" idx="4294967295"/>
          </p:nvPr>
        </p:nvSpPr>
        <p:spPr>
          <a:xfrm>
            <a:off x="457200" y="76200"/>
            <a:ext cx="8229600" cy="868363"/>
          </a:xfrm>
          <a:solidFill>
            <a:srgbClr val="000000"/>
          </a:solidFill>
        </p:spPr>
        <p:txBody>
          <a:bodyPr/>
          <a:lstStyle/>
          <a:p>
            <a:pPr eaLnBrk="1" hangingPunct="1"/>
            <a:r>
              <a:rPr lang="en-US" altLang="vi-VN" smtClean="0">
                <a:solidFill>
                  <a:schemeClr val="accent1"/>
                </a:solidFill>
                <a:ea typeface="ＭＳ Ｐゴシック" pitchFamily="34" charset="-128"/>
              </a:rPr>
              <a:t>Châm ngôn hay dành cho bạn</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p:cNvSpPr>
            <a:spLocks noGrp="1" noChangeArrowheads="1"/>
          </p:cNvSpPr>
          <p:nvPr>
            <p:ph type="title" idx="4294967295"/>
          </p:nvPr>
        </p:nvSpPr>
        <p:spPr>
          <a:xfrm>
            <a:off x="6477000" y="6218238"/>
            <a:ext cx="2514600" cy="639762"/>
          </a:xfrm>
        </p:spPr>
        <p:txBody>
          <a:bodyPr/>
          <a:lstStyle/>
          <a:p>
            <a:pPr algn="r" eaLnBrk="1" hangingPunct="1"/>
            <a:r>
              <a:rPr lang="en-US" altLang="vi-VN" sz="1600" smtClean="0">
                <a:ea typeface="ＭＳ Ｐゴシック" pitchFamily="34" charset="-128"/>
              </a:rPr>
              <a:t>Thy Word 1 of 5</a:t>
            </a:r>
          </a:p>
        </p:txBody>
      </p:sp>
      <p:pic>
        <p:nvPicPr>
          <p:cNvPr id="73731" name="Picture 2" descr="Clouds &amp; Sky 03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Text Box 3"/>
          <p:cNvSpPr txBox="1">
            <a:spLocks noChangeArrowheads="1"/>
          </p:cNvSpPr>
          <p:nvPr/>
        </p:nvSpPr>
        <p:spPr bwMode="auto">
          <a:xfrm>
            <a:off x="423863" y="2065338"/>
            <a:ext cx="8077200" cy="3478212"/>
          </a:xfrm>
          <a:prstGeom prst="rect">
            <a:avLst/>
          </a:prstGeom>
          <a:noFill/>
          <a:ln w="9525">
            <a:noFill/>
            <a:miter lim="800000"/>
            <a:headEnd/>
            <a:tailEnd/>
          </a:ln>
          <a:effectLst/>
        </p:spPr>
        <p:txBody>
          <a:bodyPr>
            <a:spAutoFit/>
          </a:bodyPr>
          <a:lstStyle/>
          <a:p>
            <a:pPr algn="ctr">
              <a:defRPr/>
            </a:pPr>
            <a:r>
              <a:rPr lang="en-US" sz="4400" dirty="0" err="1">
                <a:solidFill>
                  <a:schemeClr val="bg1"/>
                </a:solidFill>
                <a:effectLst>
                  <a:outerShdw blurRad="38100" dist="38100" dir="2700000" algn="tl">
                    <a:srgbClr val="C0C0C0"/>
                  </a:outerShdw>
                </a:effectLst>
              </a:rPr>
              <a:t>Lời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Chúa</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là</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ngọn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đèn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cho</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chân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tôi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Ánh</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sáng</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cho</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đường</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lối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tôi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Lời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Chúa</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là</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ngọn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đèn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cho</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chân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tôi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Ánh</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sáng</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cho</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đường</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lối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tôi</a:t>
            </a:r>
            <a:r>
              <a:rPr lang="en-US" sz="4400" dirty="0">
                <a:solidFill>
                  <a:schemeClr val="bg1"/>
                </a:solidFill>
                <a:effectLst>
                  <a:outerShdw blurRad="38100" dist="38100" dir="2700000" algn="tl">
                    <a:srgbClr val="C0C0C0"/>
                  </a:outerShdw>
                </a:effectLst>
              </a:rPr>
              <a:t>.</a:t>
            </a:r>
          </a:p>
          <a:p>
            <a:pPr algn="ctr">
              <a:defRPr/>
            </a:pPr>
            <a:endParaRPr lang="en-US" sz="4400" dirty="0">
              <a:solidFill>
                <a:schemeClr val="bg1"/>
              </a:solidFill>
              <a:effectLst>
                <a:outerShdw blurRad="38100" dist="38100" dir="2700000" algn="tl">
                  <a:srgbClr val="C0C0C0"/>
                </a:outerShdw>
              </a:effectLst>
            </a:endParaRP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idx="4294967295"/>
          </p:nvPr>
        </p:nvSpPr>
        <p:spPr>
          <a:xfrm>
            <a:off x="6477000" y="6172200"/>
            <a:ext cx="2590800" cy="685800"/>
          </a:xfrm>
        </p:spPr>
        <p:txBody>
          <a:bodyPr/>
          <a:lstStyle/>
          <a:p>
            <a:pPr algn="r" eaLnBrk="1" hangingPunct="1"/>
            <a:r>
              <a:rPr lang="en-US" altLang="vi-VN" sz="1800" smtClean="0">
                <a:solidFill>
                  <a:schemeClr val="bg1"/>
                </a:solidFill>
                <a:ea typeface="ＭＳ Ｐゴシック" pitchFamily="34" charset="-128"/>
              </a:rPr>
              <a:t>Thy Word 2 of 5</a:t>
            </a:r>
            <a:endParaRPr lang="en-US" altLang="vi-VN" smtClean="0">
              <a:solidFill>
                <a:schemeClr val="bg1"/>
              </a:solidFill>
              <a:ea typeface="ＭＳ Ｐゴシック" pitchFamily="34" charset="-128"/>
            </a:endParaRPr>
          </a:p>
        </p:txBody>
      </p:sp>
      <p:pic>
        <p:nvPicPr>
          <p:cNvPr id="74755" name="Picture 2" descr="Clouds &amp; Sky 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Text Box 3"/>
          <p:cNvSpPr txBox="1">
            <a:spLocks noChangeArrowheads="1"/>
          </p:cNvSpPr>
          <p:nvPr/>
        </p:nvSpPr>
        <p:spPr bwMode="auto">
          <a:xfrm>
            <a:off x="-25400" y="1455738"/>
            <a:ext cx="9205913" cy="2800350"/>
          </a:xfrm>
          <a:prstGeom prst="rect">
            <a:avLst/>
          </a:prstGeom>
          <a:noFill/>
          <a:ln w="9525">
            <a:noFill/>
            <a:miter lim="800000"/>
            <a:headEnd/>
            <a:tailEnd/>
          </a:ln>
          <a:effectLst/>
        </p:spPr>
        <p:txBody>
          <a:bodyPr>
            <a:spAutoFit/>
          </a:bodyPr>
          <a:lstStyle/>
          <a:p>
            <a:pPr algn="ctr">
              <a:defRPr/>
            </a:pPr>
            <a:r>
              <a:rPr lang="en-US" sz="4400" dirty="0" err="1">
                <a:solidFill>
                  <a:schemeClr val="bg1"/>
                </a:solidFill>
                <a:effectLst>
                  <a:outerShdw blurRad="38100" dist="38100" dir="2700000" algn="tl">
                    <a:srgbClr val="C0C0C0"/>
                  </a:outerShdw>
                </a:effectLst>
              </a:rPr>
              <a:t>Khi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tôi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sợ</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hãi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và</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dường</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như</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lạc</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lối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Ngài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vẫn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bên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cạnh</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tôi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Tôi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sẽ</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không</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sợ</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miễn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là</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Ngài</a:t>
            </a:r>
            <a:r>
              <a:rPr lang="en-US" sz="4400" dirty="0">
                <a:solidFill>
                  <a:schemeClr val="bg1"/>
                </a:solidFill>
                <a:effectLst>
                  <a:outerShdw blurRad="38100" dist="38100" dir="2700000" algn="tl">
                    <a:srgbClr val="C0C0C0"/>
                  </a:outerShdw>
                </a:effectLst>
              </a:rPr>
              <a:t> ở </a:t>
            </a:r>
            <a:r>
              <a:rPr lang="en-US" sz="4400" dirty="0" err="1">
                <a:solidFill>
                  <a:schemeClr val="bg1"/>
                </a:solidFill>
                <a:effectLst>
                  <a:outerShdw blurRad="38100" dist="38100" dir="2700000" algn="tl">
                    <a:srgbClr val="C0C0C0"/>
                  </a:outerShdw>
                </a:effectLst>
              </a:rPr>
              <a:t>gần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Xin</a:t>
            </a:r>
            <a:r>
              <a:rPr lang="en-US" sz="4400" dirty="0">
                <a:solidFill>
                  <a:schemeClr val="bg1"/>
                </a:solidFill>
                <a:effectLst>
                  <a:outerShdw blurRad="38100" dist="38100" dir="2700000" algn="tl">
                    <a:srgbClr val="C0C0C0"/>
                  </a:outerShdw>
                </a:effectLst>
              </a:rPr>
              <a:t> ở </a:t>
            </a:r>
            <a:r>
              <a:rPr lang="en-US" sz="4400" dirty="0" err="1">
                <a:solidFill>
                  <a:schemeClr val="bg1"/>
                </a:solidFill>
                <a:effectLst>
                  <a:outerShdw blurRad="38100" dist="38100" dir="2700000" algn="tl">
                    <a:srgbClr val="C0C0C0"/>
                  </a:outerShdw>
                </a:effectLst>
              </a:rPr>
              <a:t>bên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cạnh</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tôi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cho</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đến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cuối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cùng</a:t>
            </a:r>
            <a:r>
              <a:rPr lang="en-US" sz="4400" dirty="0">
                <a:solidFill>
                  <a:schemeClr val="bg1"/>
                </a:solidFill>
                <a:effectLst>
                  <a:outerShdw blurRad="38100" dist="38100" dir="2700000" algn="tl">
                    <a:srgbClr val="C0C0C0"/>
                  </a:outerShdw>
                </a:effectLst>
              </a:rPr>
              <a:t>. </a:t>
            </a:r>
          </a:p>
        </p:txBody>
      </p:sp>
    </p:spTree>
  </p:cSld>
  <p:clrMapOvr>
    <a:masterClrMapping/>
  </p:clrMapOvr>
  <p:transition xmlns:p14="http://schemas.microsoft.com/office/powerpoint/2010/main">
    <p:cover dir="u"/>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Grp="1" noChangeArrowheads="1"/>
          </p:cNvSpPr>
          <p:nvPr>
            <p:ph type="title" idx="4294967295"/>
          </p:nvPr>
        </p:nvSpPr>
        <p:spPr>
          <a:xfrm>
            <a:off x="6705600" y="6096000"/>
            <a:ext cx="2438400" cy="762000"/>
          </a:xfrm>
          <a:noFill/>
        </p:spPr>
        <p:txBody>
          <a:bodyPr/>
          <a:lstStyle/>
          <a:p>
            <a:pPr algn="r" eaLnBrk="1" hangingPunct="1"/>
            <a:r>
              <a:rPr lang="en-US" altLang="vi-VN" sz="1800" smtClean="0">
                <a:solidFill>
                  <a:schemeClr val="bg1"/>
                </a:solidFill>
                <a:ea typeface="ＭＳ Ｐゴシック" pitchFamily="34" charset="-128"/>
              </a:rPr>
              <a:t>Thy Word 3 of 5</a:t>
            </a:r>
          </a:p>
        </p:txBody>
      </p:sp>
      <p:pic>
        <p:nvPicPr>
          <p:cNvPr id="75779" name="Picture 2" descr="Clouds &amp; Sky 0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571500" y="1143000"/>
            <a:ext cx="8077200" cy="3478213"/>
          </a:xfrm>
          <a:prstGeom prst="rect">
            <a:avLst/>
          </a:prstGeom>
          <a:noFill/>
          <a:ln w="9525">
            <a:noFill/>
            <a:miter lim="800000"/>
            <a:headEnd/>
            <a:tailEnd/>
          </a:ln>
          <a:effectLst/>
        </p:spPr>
        <p:txBody>
          <a:bodyPr>
            <a:spAutoFit/>
          </a:bodyPr>
          <a:lstStyle/>
          <a:p>
            <a:pPr algn="ctr">
              <a:defRPr/>
            </a:pPr>
            <a:r>
              <a:rPr lang="en-US" sz="4400" dirty="0" err="1">
                <a:solidFill>
                  <a:schemeClr val="bg1"/>
                </a:solidFill>
                <a:effectLst>
                  <a:outerShdw blurRad="38100" dist="38100" dir="2700000" algn="tl">
                    <a:srgbClr val="C0C0C0"/>
                  </a:outerShdw>
                </a:effectLst>
              </a:rPr>
              <a:t>Lời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Chúa</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là</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ngọn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đèn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cho</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chân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tôi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Ánh</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sáng</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cho</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đường</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lối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tôi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Lời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Chúa</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là</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ngọn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đèn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cho</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chân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tôi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Ánh</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sáng</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cho</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đường</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lối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tôi</a:t>
            </a:r>
            <a:r>
              <a:rPr lang="en-US" sz="4400" dirty="0">
                <a:solidFill>
                  <a:schemeClr val="bg1"/>
                </a:solidFill>
                <a:effectLst>
                  <a:outerShdw blurRad="38100" dist="38100" dir="2700000" algn="tl">
                    <a:srgbClr val="C0C0C0"/>
                  </a:outerShdw>
                </a:effectLst>
              </a:rPr>
              <a:t>.</a:t>
            </a:r>
          </a:p>
          <a:p>
            <a:pPr algn="ctr">
              <a:defRPr/>
            </a:pPr>
            <a:endParaRPr lang="en-US" sz="4400" dirty="0">
              <a:solidFill>
                <a:schemeClr val="bg1"/>
              </a:solidFill>
              <a:effectLst>
                <a:outerShdw blurRad="38100" dist="38100" dir="2700000" algn="tl">
                  <a:srgbClr val="C0C0C0"/>
                </a:outerShdw>
              </a:effectLst>
            </a:endParaRPr>
          </a:p>
        </p:txBody>
      </p:sp>
    </p:spTree>
  </p:cSld>
  <p:clrMapOvr>
    <a:masterClrMapping/>
  </p:clrMapOvr>
  <p:transition xmlns:p14="http://schemas.microsoft.com/office/powerpoint/2010/main">
    <p:split dir="in"/>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Grp="1" noChangeArrowheads="1"/>
          </p:cNvSpPr>
          <p:nvPr>
            <p:ph type="title" idx="4294967295"/>
          </p:nvPr>
        </p:nvSpPr>
        <p:spPr>
          <a:xfrm>
            <a:off x="7010400" y="6096000"/>
            <a:ext cx="2133600" cy="762000"/>
          </a:xfrm>
          <a:noFill/>
        </p:spPr>
        <p:txBody>
          <a:bodyPr/>
          <a:lstStyle/>
          <a:p>
            <a:pPr algn="r" eaLnBrk="1" hangingPunct="1"/>
            <a:r>
              <a:rPr lang="en-US" altLang="vi-VN" sz="1800" smtClean="0">
                <a:solidFill>
                  <a:schemeClr val="bg1"/>
                </a:solidFill>
                <a:ea typeface="ＭＳ Ｐゴシック" pitchFamily="34" charset="-128"/>
              </a:rPr>
              <a:t>Thy Word 4 of 5</a:t>
            </a:r>
          </a:p>
        </p:txBody>
      </p:sp>
      <p:pic>
        <p:nvPicPr>
          <p:cNvPr id="76803" name="Picture 2" descr="Clouds &amp; Sky 0009"/>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Text Box 3"/>
          <p:cNvSpPr txBox="1">
            <a:spLocks noChangeArrowheads="1"/>
          </p:cNvSpPr>
          <p:nvPr/>
        </p:nvSpPr>
        <p:spPr bwMode="auto">
          <a:xfrm>
            <a:off x="0" y="1143000"/>
            <a:ext cx="9145588" cy="3478213"/>
          </a:xfrm>
          <a:prstGeom prst="rect">
            <a:avLst/>
          </a:prstGeom>
          <a:noFill/>
          <a:ln w="9525">
            <a:noFill/>
            <a:miter lim="800000"/>
            <a:headEnd/>
            <a:tailEnd/>
          </a:ln>
          <a:effectLst/>
        </p:spPr>
        <p:txBody>
          <a:bodyPr>
            <a:spAutoFit/>
          </a:bodyPr>
          <a:lstStyle/>
          <a:p>
            <a:pPr algn="ctr">
              <a:defRPr/>
            </a:pPr>
            <a:r>
              <a:rPr lang="en-US" sz="4400" dirty="0" err="1">
                <a:solidFill>
                  <a:schemeClr val="bg1"/>
                </a:solidFill>
                <a:effectLst>
                  <a:outerShdw blurRad="38100" dist="38100" dir="2700000" algn="tl">
                    <a:srgbClr val="C0C0C0"/>
                  </a:outerShdw>
                </a:effectLst>
              </a:rPr>
              <a:t>Tôi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sẽ</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không</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quên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tình</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yêu</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Ngài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dành</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cho</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tôi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và</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lòng</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tôi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mãi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nghĩ</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suy</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Chúa</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Giê-xu</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là</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Đấng</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dẫn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dắt</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và</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giữ</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tôi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bên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Ngài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và</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tôi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sẽ</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yêu</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Ngài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đến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cuối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cùng</a:t>
            </a:r>
            <a:r>
              <a:rPr lang="en-US" sz="4400" dirty="0">
                <a:solidFill>
                  <a:schemeClr val="bg1"/>
                </a:solidFill>
                <a:effectLst>
                  <a:outerShdw blurRad="38100" dist="38100" dir="2700000" algn="tl">
                    <a:srgbClr val="C0C0C0"/>
                  </a:outerShdw>
                </a:effectLst>
              </a:rPr>
              <a:t>. </a:t>
            </a:r>
          </a:p>
        </p:txBody>
      </p:sp>
    </p:spTree>
  </p:cSld>
  <p:clrMapOvr>
    <a:masterClrMapping/>
  </p:clrMapOvr>
  <p:transition xmlns:p14="http://schemas.microsoft.com/office/powerpoint/2010/main">
    <p:randomBar/>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Grp="1" noChangeArrowheads="1"/>
          </p:cNvSpPr>
          <p:nvPr>
            <p:ph type="title" idx="4294967295"/>
          </p:nvPr>
        </p:nvSpPr>
        <p:spPr>
          <a:xfrm>
            <a:off x="6781800" y="6096000"/>
            <a:ext cx="2362200" cy="762000"/>
          </a:xfrm>
          <a:noFill/>
        </p:spPr>
        <p:txBody>
          <a:bodyPr/>
          <a:lstStyle/>
          <a:p>
            <a:pPr algn="r" eaLnBrk="1" hangingPunct="1"/>
            <a:r>
              <a:rPr lang="en-US" altLang="vi-VN" sz="1800" smtClean="0">
                <a:solidFill>
                  <a:schemeClr val="bg1"/>
                </a:solidFill>
                <a:ea typeface="ＭＳ Ｐゴシック" pitchFamily="34" charset="-128"/>
              </a:rPr>
              <a:t>Thy Word 5 of 5</a:t>
            </a:r>
          </a:p>
        </p:txBody>
      </p:sp>
      <p:pic>
        <p:nvPicPr>
          <p:cNvPr id="77827" name="Picture 2" descr="Clouds &amp; Sky 0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571500" y="1143000"/>
            <a:ext cx="8077200" cy="3478213"/>
          </a:xfrm>
          <a:prstGeom prst="rect">
            <a:avLst/>
          </a:prstGeom>
          <a:noFill/>
          <a:ln w="9525">
            <a:noFill/>
            <a:miter lim="800000"/>
            <a:headEnd/>
            <a:tailEnd/>
          </a:ln>
          <a:effectLst/>
        </p:spPr>
        <p:txBody>
          <a:bodyPr>
            <a:spAutoFit/>
          </a:bodyPr>
          <a:lstStyle/>
          <a:p>
            <a:pPr algn="ctr">
              <a:defRPr/>
            </a:pPr>
            <a:r>
              <a:rPr lang="en-US" sz="4400" dirty="0" err="1">
                <a:solidFill>
                  <a:schemeClr val="bg1"/>
                </a:solidFill>
                <a:effectLst>
                  <a:outerShdw blurRad="38100" dist="38100" dir="2700000" algn="tl">
                    <a:srgbClr val="C0C0C0"/>
                  </a:outerShdw>
                </a:effectLst>
              </a:rPr>
              <a:t>Lời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Chúa</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là</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ngọn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đèn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cho</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chân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tôi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Ánh</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sáng</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cho</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đường</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lối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tôi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Lời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Chúa</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là</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ngọn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đèn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cho</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chân</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tôi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Ánh</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sáng</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cho</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đường</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lối</a:t>
            </a:r>
            <a:r>
              <a:rPr lang="en-US" sz="4400" dirty="0">
                <a:solidFill>
                  <a:schemeClr val="bg1"/>
                </a:solidFill>
                <a:effectLst>
                  <a:outerShdw blurRad="38100" dist="38100" dir="2700000" algn="tl">
                    <a:srgbClr val="C0C0C0"/>
                  </a:outerShdw>
                </a:effectLst>
              </a:rPr>
              <a:t> </a:t>
            </a:r>
            <a:r>
              <a:rPr lang="en-US" sz="4400" dirty="0" err="1">
                <a:solidFill>
                  <a:schemeClr val="bg1"/>
                </a:solidFill>
                <a:effectLst>
                  <a:outerShdw blurRad="38100" dist="38100" dir="2700000" algn="tl">
                    <a:srgbClr val="C0C0C0"/>
                  </a:outerShdw>
                </a:effectLst>
              </a:rPr>
              <a:t>tôi</a:t>
            </a:r>
            <a:r>
              <a:rPr lang="en-US" sz="4400" dirty="0">
                <a:solidFill>
                  <a:schemeClr val="bg1"/>
                </a:solidFill>
                <a:effectLst>
                  <a:outerShdw blurRad="38100" dist="38100" dir="2700000" algn="tl">
                    <a:srgbClr val="C0C0C0"/>
                  </a:outerShdw>
                </a:effectLst>
              </a:rPr>
              <a:t>.</a:t>
            </a:r>
          </a:p>
          <a:p>
            <a:pPr algn="ctr">
              <a:defRPr/>
            </a:pPr>
            <a:endParaRPr lang="en-US" sz="4400" dirty="0">
              <a:solidFill>
                <a:schemeClr val="bg1"/>
              </a:solidFill>
              <a:effectLst>
                <a:outerShdw blurRad="38100" dist="38100" dir="2700000" algn="tl">
                  <a:srgbClr val="C0C0C0"/>
                </a:outerShdw>
              </a:effectLst>
            </a:endParaRPr>
          </a:p>
        </p:txBody>
      </p:sp>
    </p:spTree>
  </p:cSld>
  <p:clrMapOvr>
    <a:masterClrMapping/>
  </p:clrMapOvr>
  <p:transition xmlns:p14="http://schemas.microsoft.com/office/powerpoint/2010/main">
    <p:strips dir="ld"/>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3" name="Rectangle 3"/>
          <p:cNvSpPr>
            <a:spLocks noGrp="1" noChangeArrowheads="1"/>
          </p:cNvSpPr>
          <p:nvPr>
            <p:ph type="title" idx="4294967295"/>
          </p:nvPr>
        </p:nvSpPr>
        <p:spPr>
          <a:xfrm>
            <a:off x="990600" y="1660525"/>
            <a:ext cx="7162800" cy="2016125"/>
          </a:xfrm>
        </p:spPr>
        <p:txBody>
          <a:bodyPr anchor="t">
            <a:spAutoFit/>
          </a:bodyPr>
          <a:lstStyle/>
          <a:p>
            <a:pPr eaLnBrk="1" hangingPunct="1">
              <a:defRPr/>
            </a:pPr>
            <a:r>
              <a:rPr lang="en-US" sz="12500" dirty="0" err="1" smtClean="0">
                <a:solidFill>
                  <a:srgbClr val="0033CC"/>
                </a:solidFill>
                <a:effectLst>
                  <a:outerShdw blurRad="38100" dist="38100" dir="2700000" algn="tl">
                    <a:srgbClr val="C0C0C0"/>
                  </a:outerShdw>
                </a:effectLst>
                <a:latin typeface="Monotype Corsiva" pitchFamily="66" charset="0"/>
                <a:ea typeface="ＭＳ Ｐゴシック" pitchFamily="34" charset="-128"/>
              </a:rPr>
              <a:t>Châm</a:t>
            </a:r>
            <a:r>
              <a:rPr lang="en-US" sz="12500" dirty="0" smtClean="0">
                <a:solidFill>
                  <a:srgbClr val="0033CC"/>
                </a:solidFill>
                <a:effectLst>
                  <a:outerShdw blurRad="38100" dist="38100" dir="2700000" algn="tl">
                    <a:srgbClr val="C0C0C0"/>
                  </a:outerShdw>
                </a:effectLst>
                <a:latin typeface="Monotype Corsiva" pitchFamily="66" charset="0"/>
                <a:ea typeface="ＭＳ Ｐゴシック" pitchFamily="34" charset="-128"/>
              </a:rPr>
              <a:t> </a:t>
            </a:r>
            <a:r>
              <a:rPr lang="en-US" sz="12500" dirty="0" err="1" smtClean="0">
                <a:solidFill>
                  <a:srgbClr val="0033CC"/>
                </a:solidFill>
                <a:effectLst>
                  <a:outerShdw blurRad="38100" dist="38100" dir="2700000" algn="tl">
                    <a:srgbClr val="C0C0C0"/>
                  </a:outerShdw>
                </a:effectLst>
                <a:latin typeface="Monotype Corsiva" pitchFamily="66" charset="0"/>
                <a:ea typeface="ＭＳ Ｐゴシック" pitchFamily="34" charset="-128"/>
              </a:rPr>
              <a:t>ngôn</a:t>
            </a:r>
            <a:endParaRPr lang="en-US" sz="12500" dirty="0" smtClean="0">
              <a:solidFill>
                <a:srgbClr val="0033CC"/>
              </a:solidFill>
              <a:effectLst>
                <a:outerShdw blurRad="38100" dist="38100" dir="2700000" algn="tl">
                  <a:srgbClr val="C0C0C0"/>
                </a:outerShdw>
              </a:effectLst>
              <a:latin typeface="Monotype Corsiva" pitchFamily="66" charset="0"/>
              <a:ea typeface="ＭＳ Ｐゴシック"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OSLMN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2560638"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3"/>
          <p:cNvSpPr txBox="1">
            <a:spLocks noChangeArrowheads="1"/>
          </p:cNvSpPr>
          <p:nvPr/>
        </p:nvSpPr>
        <p:spPr bwMode="auto">
          <a:xfrm>
            <a:off x="2362200" y="304800"/>
            <a:ext cx="678180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3200" b="1">
                <a:solidFill>
                  <a:srgbClr val="FFFFFF"/>
                </a:solidFill>
                <a:latin typeface="Gregory" charset="0"/>
                <a:ea typeface="Arial Unicode MS" panose="020B0604020202020204" pitchFamily="34" charset="-128"/>
              </a:rPr>
              <a:t>      </a:t>
            </a:r>
            <a:r>
              <a:rPr lang="en-US" altLang="vi-VN" sz="3200" b="1">
                <a:solidFill>
                  <a:srgbClr val="FFFFFF"/>
                </a:solidFill>
                <a:latin typeface="Verdana" panose="020B0604030504040204" pitchFamily="34" charset="0"/>
                <a:ea typeface="Arial Unicode MS" panose="020B0604020202020204" pitchFamily="34" charset="-128"/>
              </a:rPr>
              <a:t>Lời giáo huấn khôn ngoan– Châm ngôn</a:t>
            </a:r>
          </a:p>
          <a:p>
            <a:pPr algn="ctr" eaLnBrk="1" hangingPunct="1"/>
            <a:r>
              <a:rPr lang="en-US" altLang="vi-VN" sz="1700" b="1">
                <a:solidFill>
                  <a:srgbClr val="FFFFFF"/>
                </a:solidFill>
                <a:latin typeface="Verdana" panose="020B0604030504040204" pitchFamily="34" charset="0"/>
                <a:ea typeface="Arial Unicode MS" panose="020B0604020202020204" pitchFamily="34" charset="-128"/>
              </a:rPr>
              <a:t>"</a:t>
            </a:r>
            <a:r>
              <a:rPr lang="vi-VN" altLang="vi-VN" sz="1700" b="1">
                <a:solidFill>
                  <a:srgbClr val="FFFFFF"/>
                </a:solidFill>
                <a:latin typeface="Verdana" panose="020B0604030504040204" pitchFamily="34" charset="0"/>
                <a:ea typeface="Arial Unicode MS" panose="020B0604020202020204" pitchFamily="34" charset="-128"/>
              </a:rPr>
              <a:t> Tư tưởng người nghĩa chỉ là công bình; </a:t>
            </a:r>
          </a:p>
          <a:p>
            <a:pPr algn="ctr" eaLnBrk="1" hangingPunct="1"/>
            <a:r>
              <a:rPr lang="vi-VN" altLang="vi-VN" sz="1700" b="1">
                <a:solidFill>
                  <a:srgbClr val="FFFFFF"/>
                </a:solidFill>
                <a:latin typeface="Verdana" panose="020B0604030504040204" pitchFamily="34" charset="0"/>
                <a:ea typeface="Arial Unicode MS" panose="020B0604020202020204" pitchFamily="34" charset="-128"/>
              </a:rPr>
              <a:t>Song mưu luận kẻ ác đều là giả dối</a:t>
            </a:r>
            <a:r>
              <a:rPr lang="en-US" altLang="vi-VN" sz="1700" b="1">
                <a:solidFill>
                  <a:srgbClr val="FFFFFF"/>
                </a:solidFill>
                <a:latin typeface="Verdana" panose="020B0604030504040204" pitchFamily="34" charset="0"/>
                <a:ea typeface="Arial Unicode MS" panose="020B0604020202020204" pitchFamily="34" charset="-128"/>
              </a:rPr>
              <a:t>”</a:t>
            </a:r>
            <a:endParaRPr lang="vi-VN" altLang="vi-VN" sz="1700" b="1">
              <a:solidFill>
                <a:srgbClr val="FFFFFF"/>
              </a:solidFill>
              <a:latin typeface="Verdana" panose="020B0604030504040204" pitchFamily="34" charset="0"/>
              <a:ea typeface="Arial Unicode MS" panose="020B0604020202020204" pitchFamily="34" charset="-128"/>
            </a:endParaRPr>
          </a:p>
          <a:p>
            <a:pPr algn="ctr" eaLnBrk="1" hangingPunct="1"/>
            <a:r>
              <a:rPr lang="en-US" altLang="ja-JP" sz="1700">
                <a:solidFill>
                  <a:srgbClr val="FFFFFF"/>
                </a:solidFill>
                <a:latin typeface="Verdana" panose="020B0604030504040204" pitchFamily="34" charset="0"/>
                <a:ea typeface="Arial Unicode MS" panose="020B0604020202020204" pitchFamily="34" charset="-128"/>
              </a:rPr>
              <a:t>(Ch. 12:5)</a:t>
            </a:r>
            <a:endParaRPr lang="en-US" altLang="vi-VN" sz="1700">
              <a:solidFill>
                <a:srgbClr val="FFFFFF"/>
              </a:solidFill>
              <a:latin typeface="Verdana" panose="020B0604030504040204" pitchFamily="34" charset="0"/>
              <a:ea typeface="Arial Unicode MS" panose="020B0604020202020204" pitchFamily="34" charset="-128"/>
            </a:endParaRPr>
          </a:p>
        </p:txBody>
      </p:sp>
      <p:sp>
        <p:nvSpPr>
          <p:cNvPr id="79876" name="Text Box 4"/>
          <p:cNvSpPr txBox="1">
            <a:spLocks noChangeArrowheads="1"/>
          </p:cNvSpPr>
          <p:nvPr/>
        </p:nvSpPr>
        <p:spPr bwMode="auto">
          <a:xfrm>
            <a:off x="3489325" y="31638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endParaRPr lang="vi-VN" altLang="vi-VN">
              <a:solidFill>
                <a:srgbClr val="000000"/>
              </a:solidFill>
              <a:latin typeface="Arial Unicode MS" panose="020B0604020202020204" pitchFamily="34" charset="-128"/>
              <a:ea typeface="Arial Unicode MS" panose="020B0604020202020204" pitchFamily="34" charset="-128"/>
            </a:endParaRPr>
          </a:p>
        </p:txBody>
      </p:sp>
      <p:sp>
        <p:nvSpPr>
          <p:cNvPr id="7" name="Rectangle 2"/>
          <p:cNvSpPr txBox="1">
            <a:spLocks noChangeArrowheads="1"/>
          </p:cNvSpPr>
          <p:nvPr/>
        </p:nvSpPr>
        <p:spPr bwMode="auto">
          <a:xfrm>
            <a:off x="0" y="6261100"/>
            <a:ext cx="9144000" cy="596900"/>
          </a:xfrm>
          <a:prstGeom prst="rect">
            <a:avLst/>
          </a:prstGeom>
          <a:solidFill>
            <a:srgbClr val="000000"/>
          </a:solidFill>
          <a:ln>
            <a:noFill/>
          </a:ln>
          <a:extLst/>
        </p:spPr>
        <p:txBody>
          <a:bodyPr anchor="b"/>
          <a:lstStyle>
            <a:lvl1pPr algn="ctr" rtl="0" eaLnBrk="0" fontAlgn="base" hangingPunct="0">
              <a:spcBef>
                <a:spcPct val="0"/>
              </a:spcBef>
              <a:spcAft>
                <a:spcPct val="0"/>
              </a:spcAft>
              <a:defRPr sz="4800">
                <a:solidFill>
                  <a:schemeClr val="tx1"/>
                </a:solidFill>
                <a:latin typeface="+mj-lt"/>
                <a:ea typeface="+mj-ea"/>
                <a:cs typeface="+mj-cs"/>
              </a:defRPr>
            </a:lvl1pPr>
            <a:lvl2pPr algn="l" rtl="0" eaLnBrk="0" fontAlgn="base" hangingPunct="0">
              <a:spcBef>
                <a:spcPct val="0"/>
              </a:spcBef>
              <a:spcAft>
                <a:spcPct val="0"/>
              </a:spcAft>
              <a:defRPr sz="4200">
                <a:solidFill>
                  <a:schemeClr val="tx1"/>
                </a:solidFill>
                <a:latin typeface="Arial Unicode MS" pitchFamily="34" charset="-128"/>
              </a:defRPr>
            </a:lvl2pPr>
            <a:lvl3pPr algn="l" rtl="0" eaLnBrk="0" fontAlgn="base" hangingPunct="0">
              <a:spcBef>
                <a:spcPct val="0"/>
              </a:spcBef>
              <a:spcAft>
                <a:spcPct val="0"/>
              </a:spcAft>
              <a:defRPr sz="4200">
                <a:solidFill>
                  <a:schemeClr val="tx1"/>
                </a:solidFill>
                <a:latin typeface="Arial Unicode MS" pitchFamily="34" charset="-128"/>
              </a:defRPr>
            </a:lvl3pPr>
            <a:lvl4pPr algn="l" rtl="0" eaLnBrk="0" fontAlgn="base" hangingPunct="0">
              <a:spcBef>
                <a:spcPct val="0"/>
              </a:spcBef>
              <a:spcAft>
                <a:spcPct val="0"/>
              </a:spcAft>
              <a:defRPr sz="4200">
                <a:solidFill>
                  <a:schemeClr val="tx1"/>
                </a:solidFill>
                <a:latin typeface="Arial Unicode MS" pitchFamily="34" charset="-128"/>
              </a:defRPr>
            </a:lvl4pPr>
            <a:lvl5pPr algn="l" rtl="0" eaLnBrk="0" fontAlgn="base" hangingPunct="0">
              <a:spcBef>
                <a:spcPct val="0"/>
              </a:spcBef>
              <a:spcAft>
                <a:spcPct val="0"/>
              </a:spcAft>
              <a:defRPr sz="4200">
                <a:solidFill>
                  <a:schemeClr val="tx1"/>
                </a:solidFill>
                <a:latin typeface="Arial Unicode MS" pitchFamily="34" charset="-128"/>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a:lstStyle>
          <a:p>
            <a:pPr eaLnBrk="1" hangingPunct="1">
              <a:defRPr/>
            </a:pPr>
            <a:r>
              <a:rPr lang="en-US" sz="1600" kern="0" dirty="0" smtClean="0">
                <a:solidFill>
                  <a:srgbClr val="FFFFFF"/>
                </a:solidFill>
              </a:rPr>
              <a:t>Jeffrey Arthurs, Gordon-Conwell Theological Seminary </a:t>
            </a:r>
            <a:br>
              <a:rPr lang="en-US" sz="1600" kern="0" dirty="0" smtClean="0">
                <a:solidFill>
                  <a:srgbClr val="FFFFFF"/>
                </a:solidFill>
              </a:rPr>
            </a:br>
            <a:r>
              <a:rPr lang="en-US" sz="1600" kern="0" dirty="0" smtClean="0">
                <a:solidFill>
                  <a:srgbClr val="FFFFFF"/>
                </a:solidFill>
              </a:rPr>
              <a:t>(SBC preaching conference, July 2014)</a:t>
            </a:r>
          </a:p>
        </p:txBody>
      </p:sp>
      <p:sp>
        <p:nvSpPr>
          <p:cNvPr id="501765" name="Text Box 5"/>
          <p:cNvSpPr txBox="1">
            <a:spLocks noChangeArrowheads="1"/>
          </p:cNvSpPr>
          <p:nvPr/>
        </p:nvSpPr>
        <p:spPr bwMode="auto">
          <a:xfrm>
            <a:off x="457200" y="2286000"/>
            <a:ext cx="8305800" cy="4000500"/>
          </a:xfrm>
          <a:prstGeom prst="rect">
            <a:avLst/>
          </a:prstGeom>
          <a:noFill/>
          <a:ln>
            <a:noFill/>
          </a:ln>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r>
              <a:rPr lang="en-US" sz="2400" u="sng" dirty="0" err="1" smtClean="0">
                <a:solidFill>
                  <a:srgbClr val="FFFFFF"/>
                </a:solidFill>
                <a:ea typeface="Arial Unicode MS"/>
              </a:rPr>
              <a:t>Châm</a:t>
            </a:r>
            <a:r>
              <a:rPr lang="en-US" sz="2400" u="sng" dirty="0" smtClean="0">
                <a:solidFill>
                  <a:srgbClr val="FFFFFF"/>
                </a:solidFill>
                <a:ea typeface="Arial Unicode MS"/>
              </a:rPr>
              <a:t> </a:t>
            </a:r>
            <a:r>
              <a:rPr lang="en-US" sz="2400" u="sng" dirty="0" err="1" smtClean="0">
                <a:solidFill>
                  <a:srgbClr val="FFFFFF"/>
                </a:solidFill>
                <a:ea typeface="Arial Unicode MS"/>
              </a:rPr>
              <a:t>ngôn</a:t>
            </a:r>
            <a:r>
              <a:rPr lang="en-US" sz="2400" u="sng" dirty="0" smtClean="0">
                <a:solidFill>
                  <a:srgbClr val="FFFFFF"/>
                </a:solidFill>
                <a:ea typeface="Arial Unicode MS"/>
              </a:rPr>
              <a:t> </a:t>
            </a:r>
            <a:r>
              <a:rPr lang="en-US" sz="2400" u="sng" dirty="0" err="1" smtClean="0">
                <a:solidFill>
                  <a:srgbClr val="FFFFFF"/>
                </a:solidFill>
                <a:ea typeface="Arial Unicode MS"/>
              </a:rPr>
              <a:t>hướng</a:t>
            </a:r>
            <a:r>
              <a:rPr lang="en-US" sz="2400" u="sng" dirty="0" smtClean="0">
                <a:solidFill>
                  <a:srgbClr val="FFFFFF"/>
                </a:solidFill>
                <a:ea typeface="Arial Unicode MS"/>
              </a:rPr>
              <a:t> </a:t>
            </a:r>
            <a:r>
              <a:rPr lang="en-US" sz="2400" u="sng" dirty="0" err="1" smtClean="0">
                <a:solidFill>
                  <a:srgbClr val="FFFFFF"/>
                </a:solidFill>
                <a:ea typeface="Arial Unicode MS"/>
              </a:rPr>
              <a:t>dẫn</a:t>
            </a:r>
            <a:r>
              <a:rPr lang="en-US" sz="2400" u="sng" dirty="0" smtClean="0">
                <a:solidFill>
                  <a:srgbClr val="FFFFFF"/>
                </a:solidFill>
                <a:ea typeface="Arial Unicode MS"/>
              </a:rPr>
              <a:t> </a:t>
            </a:r>
            <a:r>
              <a:rPr lang="en-US" sz="2400" u="sng" dirty="0" err="1" smtClean="0">
                <a:solidFill>
                  <a:srgbClr val="FFFFFF"/>
                </a:solidFill>
                <a:ea typeface="Arial Unicode MS"/>
              </a:rPr>
              <a:t>chúng</a:t>
            </a:r>
            <a:r>
              <a:rPr lang="en-US" sz="2400" u="sng" dirty="0" smtClean="0">
                <a:solidFill>
                  <a:srgbClr val="FFFFFF"/>
                </a:solidFill>
                <a:ea typeface="Arial Unicode MS"/>
              </a:rPr>
              <a:t> </a:t>
            </a:r>
            <a:r>
              <a:rPr lang="en-US" sz="2400" u="sng" dirty="0" err="1" smtClean="0">
                <a:solidFill>
                  <a:srgbClr val="FFFFFF"/>
                </a:solidFill>
                <a:ea typeface="Arial Unicode MS"/>
              </a:rPr>
              <a:t>ta</a:t>
            </a:r>
            <a:r>
              <a:rPr lang="en-US" sz="2400" u="sng" dirty="0" smtClean="0">
                <a:solidFill>
                  <a:srgbClr val="FFFFFF"/>
                </a:solidFill>
                <a:ea typeface="Arial Unicode MS"/>
              </a:rPr>
              <a:t> </a:t>
            </a:r>
            <a:r>
              <a:rPr lang="en-US" sz="2400" u="sng" dirty="0" err="1" smtClean="0">
                <a:solidFill>
                  <a:srgbClr val="FFFFFF"/>
                </a:solidFill>
                <a:ea typeface="Arial Unicode MS"/>
              </a:rPr>
              <a:t>về</a:t>
            </a:r>
            <a:r>
              <a:rPr lang="en-US" sz="2400" u="sng" dirty="0" smtClean="0">
                <a:solidFill>
                  <a:srgbClr val="FFFFFF"/>
                </a:solidFill>
                <a:ea typeface="Arial Unicode MS"/>
              </a:rPr>
              <a:t> </a:t>
            </a:r>
            <a:r>
              <a:rPr lang="en-US" sz="2400" u="sng" dirty="0" err="1" smtClean="0">
                <a:solidFill>
                  <a:srgbClr val="FFFFFF"/>
                </a:solidFill>
                <a:ea typeface="Arial Unicode MS"/>
              </a:rPr>
              <a:t>những</a:t>
            </a:r>
            <a:r>
              <a:rPr lang="en-US" sz="2400" u="sng" dirty="0" smtClean="0">
                <a:solidFill>
                  <a:srgbClr val="FFFFFF"/>
                </a:solidFill>
                <a:ea typeface="Arial Unicode MS"/>
              </a:rPr>
              <a:t> </a:t>
            </a:r>
            <a:r>
              <a:rPr lang="en-US" sz="2400" u="sng" dirty="0" err="1" smtClean="0">
                <a:solidFill>
                  <a:srgbClr val="FFFFFF"/>
                </a:solidFill>
                <a:ea typeface="Arial Unicode MS"/>
              </a:rPr>
              <a:t>thách</a:t>
            </a:r>
            <a:r>
              <a:rPr lang="en-US" sz="2400" u="sng" dirty="0" smtClean="0">
                <a:solidFill>
                  <a:srgbClr val="FFFFFF"/>
                </a:solidFill>
                <a:ea typeface="Arial Unicode MS"/>
              </a:rPr>
              <a:t> </a:t>
            </a:r>
            <a:r>
              <a:rPr lang="en-US" sz="2400" u="sng" dirty="0" err="1" smtClean="0">
                <a:solidFill>
                  <a:srgbClr val="FFFFFF"/>
                </a:solidFill>
                <a:ea typeface="Arial Unicode MS"/>
              </a:rPr>
              <a:t>thức</a:t>
            </a:r>
            <a:r>
              <a:rPr lang="en-US" sz="2400" u="sng" dirty="0" smtClean="0">
                <a:solidFill>
                  <a:srgbClr val="FFFFFF"/>
                </a:solidFill>
                <a:ea typeface="Arial Unicode MS"/>
              </a:rPr>
              <a:t> </a:t>
            </a:r>
            <a:r>
              <a:rPr lang="en-US" sz="2400" u="sng" dirty="0" err="1" smtClean="0">
                <a:solidFill>
                  <a:srgbClr val="FFFFFF"/>
                </a:solidFill>
                <a:ea typeface="Arial Unicode MS"/>
              </a:rPr>
              <a:t>mà</a:t>
            </a:r>
            <a:r>
              <a:rPr lang="en-US" sz="2400" u="sng" dirty="0" smtClean="0">
                <a:solidFill>
                  <a:srgbClr val="FFFFFF"/>
                </a:solidFill>
                <a:ea typeface="Arial Unicode MS"/>
              </a:rPr>
              <a:t> </a:t>
            </a:r>
            <a:r>
              <a:rPr lang="en-US" sz="2400" u="sng" dirty="0" err="1" smtClean="0">
                <a:solidFill>
                  <a:srgbClr val="FFFFFF"/>
                </a:solidFill>
                <a:ea typeface="Arial Unicode MS"/>
              </a:rPr>
              <a:t>chúng</a:t>
            </a:r>
            <a:r>
              <a:rPr lang="en-US" sz="2400" u="sng" dirty="0" smtClean="0">
                <a:solidFill>
                  <a:srgbClr val="FFFFFF"/>
                </a:solidFill>
                <a:ea typeface="Arial Unicode MS"/>
              </a:rPr>
              <a:t> </a:t>
            </a:r>
            <a:r>
              <a:rPr lang="en-US" sz="2400" u="sng" dirty="0" err="1" smtClean="0">
                <a:solidFill>
                  <a:srgbClr val="FFFFFF"/>
                </a:solidFill>
                <a:ea typeface="Arial Unicode MS"/>
              </a:rPr>
              <a:t>ta</a:t>
            </a:r>
            <a:r>
              <a:rPr lang="en-US" sz="2400" u="sng" dirty="0" smtClean="0">
                <a:solidFill>
                  <a:srgbClr val="FFFFFF"/>
                </a:solidFill>
                <a:ea typeface="Arial Unicode MS"/>
              </a:rPr>
              <a:t> </a:t>
            </a:r>
            <a:r>
              <a:rPr lang="en-US" sz="2400" u="sng" dirty="0" err="1" smtClean="0">
                <a:solidFill>
                  <a:srgbClr val="FFFFFF"/>
                </a:solidFill>
                <a:ea typeface="Arial Unicode MS"/>
              </a:rPr>
              <a:t>đối</a:t>
            </a:r>
            <a:r>
              <a:rPr lang="en-US" sz="2400" u="sng" dirty="0" smtClean="0">
                <a:solidFill>
                  <a:srgbClr val="FFFFFF"/>
                </a:solidFill>
                <a:ea typeface="Arial Unicode MS"/>
              </a:rPr>
              <a:t> </a:t>
            </a:r>
            <a:r>
              <a:rPr lang="en-US" sz="2400" u="sng" dirty="0" err="1" smtClean="0">
                <a:solidFill>
                  <a:srgbClr val="FFFFFF"/>
                </a:solidFill>
                <a:ea typeface="Arial Unicode MS"/>
              </a:rPr>
              <a:t>diện</a:t>
            </a:r>
            <a:r>
              <a:rPr lang="en-US" sz="2400" u="sng" dirty="0" smtClean="0">
                <a:solidFill>
                  <a:srgbClr val="FFFFFF"/>
                </a:solidFill>
                <a:ea typeface="Arial Unicode MS"/>
              </a:rPr>
              <a:t>: </a:t>
            </a:r>
            <a:endParaRPr lang="en-US" sz="2400" u="sng" dirty="0">
              <a:solidFill>
                <a:srgbClr val="FFFFFF"/>
              </a:solidFill>
              <a:ea typeface="Arial Unicode MS"/>
            </a:endParaRPr>
          </a:p>
          <a:p>
            <a:pPr marL="263525" indent="-263525" eaLnBrk="1" hangingPunct="1">
              <a:buFont typeface="Arial" charset="0"/>
              <a:buChar char="•"/>
              <a:defRPr/>
            </a:pPr>
            <a:r>
              <a:rPr lang="en-US" sz="2400" dirty="0" err="1" smtClean="0">
                <a:solidFill>
                  <a:srgbClr val="FFFFFF"/>
                </a:solidFill>
                <a:ea typeface="Arial Unicode MS"/>
              </a:rPr>
              <a:t>Làm</a:t>
            </a:r>
            <a:r>
              <a:rPr lang="en-US" sz="2400" dirty="0" smtClean="0">
                <a:solidFill>
                  <a:srgbClr val="FFFFFF"/>
                </a:solidFill>
                <a:ea typeface="Arial Unicode MS"/>
              </a:rPr>
              <a:t> </a:t>
            </a:r>
            <a:r>
              <a:rPr lang="en-US" sz="2400" dirty="0" err="1" smtClean="0">
                <a:solidFill>
                  <a:srgbClr val="FFFFFF"/>
                </a:solidFill>
                <a:ea typeface="Arial Unicode MS"/>
              </a:rPr>
              <a:t>thế</a:t>
            </a:r>
            <a:r>
              <a:rPr lang="en-US" sz="2400" dirty="0" smtClean="0">
                <a:solidFill>
                  <a:srgbClr val="FFFFFF"/>
                </a:solidFill>
                <a:ea typeface="Arial Unicode MS"/>
              </a:rPr>
              <a:t> </a:t>
            </a:r>
            <a:r>
              <a:rPr lang="en-US" sz="2400" dirty="0" err="1" smtClean="0">
                <a:solidFill>
                  <a:srgbClr val="FFFFFF"/>
                </a:solidFill>
                <a:ea typeface="Arial Unicode MS"/>
              </a:rPr>
              <a:t>nào</a:t>
            </a:r>
            <a:r>
              <a:rPr lang="en-US" sz="2400" dirty="0" smtClean="0">
                <a:solidFill>
                  <a:srgbClr val="FFFFFF"/>
                </a:solidFill>
                <a:ea typeface="Arial Unicode MS"/>
              </a:rPr>
              <a:t> </a:t>
            </a:r>
            <a:r>
              <a:rPr lang="en-US" sz="2400" dirty="0" err="1" smtClean="0">
                <a:solidFill>
                  <a:srgbClr val="FFFFFF"/>
                </a:solidFill>
                <a:ea typeface="Arial Unicode MS"/>
              </a:rPr>
              <a:t>để</a:t>
            </a:r>
            <a:r>
              <a:rPr lang="en-US" sz="2400" dirty="0" smtClean="0">
                <a:solidFill>
                  <a:srgbClr val="FFFFFF"/>
                </a:solidFill>
                <a:ea typeface="Arial Unicode MS"/>
              </a:rPr>
              <a:t> </a:t>
            </a:r>
            <a:r>
              <a:rPr lang="en-US" sz="2400" dirty="0" err="1" smtClean="0">
                <a:solidFill>
                  <a:srgbClr val="FFFFFF"/>
                </a:solidFill>
                <a:ea typeface="Arial Unicode MS"/>
              </a:rPr>
              <a:t>hòa</a:t>
            </a:r>
            <a:r>
              <a:rPr lang="en-US" sz="2400" dirty="0" smtClean="0">
                <a:solidFill>
                  <a:srgbClr val="FFFFFF"/>
                </a:solidFill>
                <a:ea typeface="Arial Unicode MS"/>
              </a:rPr>
              <a:t> </a:t>
            </a:r>
            <a:r>
              <a:rPr lang="en-US" sz="2400" dirty="0" err="1" smtClean="0">
                <a:solidFill>
                  <a:srgbClr val="FFFFFF"/>
                </a:solidFill>
                <a:ea typeface="Arial Unicode MS"/>
              </a:rPr>
              <a:t>thuận</a:t>
            </a:r>
            <a:r>
              <a:rPr lang="en-US" sz="2400" dirty="0" smtClean="0">
                <a:solidFill>
                  <a:srgbClr val="FFFFFF"/>
                </a:solidFill>
                <a:ea typeface="Arial Unicode MS"/>
              </a:rPr>
              <a:t> </a:t>
            </a:r>
            <a:r>
              <a:rPr lang="en-US" sz="2400" dirty="0" err="1" smtClean="0">
                <a:solidFill>
                  <a:srgbClr val="FFFFFF"/>
                </a:solidFill>
                <a:ea typeface="Arial Unicode MS"/>
              </a:rPr>
              <a:t>với</a:t>
            </a:r>
            <a:r>
              <a:rPr lang="en-US" sz="2400" dirty="0" smtClean="0">
                <a:solidFill>
                  <a:srgbClr val="FFFFFF"/>
                </a:solidFill>
                <a:ea typeface="Arial Unicode MS"/>
              </a:rPr>
              <a:t> </a:t>
            </a:r>
            <a:r>
              <a:rPr lang="en-US" sz="2400" dirty="0" err="1" smtClean="0">
                <a:solidFill>
                  <a:srgbClr val="FFFFFF"/>
                </a:solidFill>
                <a:ea typeface="Arial Unicode MS"/>
              </a:rPr>
              <a:t>người</a:t>
            </a:r>
            <a:r>
              <a:rPr lang="en-US" sz="2400" dirty="0" smtClean="0">
                <a:solidFill>
                  <a:srgbClr val="FFFFFF"/>
                </a:solidFill>
                <a:ea typeface="Arial Unicode MS"/>
              </a:rPr>
              <a:t> </a:t>
            </a:r>
            <a:r>
              <a:rPr lang="en-US" sz="2400" dirty="0" err="1" smtClean="0">
                <a:solidFill>
                  <a:srgbClr val="FFFFFF"/>
                </a:solidFill>
                <a:ea typeface="Arial Unicode MS"/>
              </a:rPr>
              <a:t>khác</a:t>
            </a:r>
            <a:r>
              <a:rPr lang="en-US" sz="2400" dirty="0" smtClean="0">
                <a:solidFill>
                  <a:srgbClr val="FFFFFF"/>
                </a:solidFill>
                <a:ea typeface="Arial Unicode MS"/>
              </a:rPr>
              <a:t>. </a:t>
            </a:r>
            <a:endParaRPr lang="en-US" sz="2400" dirty="0">
              <a:solidFill>
                <a:srgbClr val="FFFFFF"/>
              </a:solidFill>
              <a:ea typeface="Arial Unicode MS"/>
            </a:endParaRPr>
          </a:p>
          <a:p>
            <a:pPr marL="263525" indent="-263525" eaLnBrk="1" hangingPunct="1">
              <a:buFont typeface="Arial" charset="0"/>
              <a:buChar char="•"/>
              <a:defRPr/>
            </a:pPr>
            <a:r>
              <a:rPr lang="en-US" sz="2400" dirty="0" err="1" smtClean="0">
                <a:solidFill>
                  <a:srgbClr val="FFFFFF"/>
                </a:solidFill>
                <a:ea typeface="Arial Unicode MS"/>
              </a:rPr>
              <a:t>Làm</a:t>
            </a:r>
            <a:r>
              <a:rPr lang="en-US" sz="2400" dirty="0" smtClean="0">
                <a:solidFill>
                  <a:srgbClr val="FFFFFF"/>
                </a:solidFill>
                <a:ea typeface="Arial Unicode MS"/>
              </a:rPr>
              <a:t> </a:t>
            </a:r>
            <a:r>
              <a:rPr lang="en-US" sz="2400" dirty="0" err="1" smtClean="0">
                <a:solidFill>
                  <a:srgbClr val="FFFFFF"/>
                </a:solidFill>
                <a:ea typeface="Arial Unicode MS"/>
              </a:rPr>
              <a:t>thế</a:t>
            </a:r>
            <a:r>
              <a:rPr lang="en-US" sz="2400" dirty="0" smtClean="0">
                <a:solidFill>
                  <a:srgbClr val="FFFFFF"/>
                </a:solidFill>
                <a:ea typeface="Arial Unicode MS"/>
              </a:rPr>
              <a:t> </a:t>
            </a:r>
            <a:r>
              <a:rPr lang="en-US" sz="2400" dirty="0" err="1" smtClean="0">
                <a:solidFill>
                  <a:srgbClr val="FFFFFF"/>
                </a:solidFill>
                <a:ea typeface="Arial Unicode MS"/>
              </a:rPr>
              <a:t>nào</a:t>
            </a:r>
            <a:r>
              <a:rPr lang="en-US" sz="2400" dirty="0" smtClean="0">
                <a:solidFill>
                  <a:srgbClr val="FFFFFF"/>
                </a:solidFill>
                <a:ea typeface="Arial Unicode MS"/>
              </a:rPr>
              <a:t> </a:t>
            </a:r>
            <a:r>
              <a:rPr lang="en-US" sz="2400" dirty="0" err="1" smtClean="0">
                <a:solidFill>
                  <a:srgbClr val="FFFFFF"/>
                </a:solidFill>
                <a:ea typeface="Arial Unicode MS"/>
              </a:rPr>
              <a:t>để</a:t>
            </a:r>
            <a:r>
              <a:rPr lang="en-US" sz="2400" dirty="0" smtClean="0">
                <a:solidFill>
                  <a:srgbClr val="FFFFFF"/>
                </a:solidFill>
                <a:ea typeface="Arial Unicode MS"/>
              </a:rPr>
              <a:t> </a:t>
            </a:r>
            <a:r>
              <a:rPr lang="en-US" sz="2400" dirty="0" err="1" smtClean="0">
                <a:solidFill>
                  <a:srgbClr val="FFFFFF"/>
                </a:solidFill>
                <a:ea typeface="Arial Unicode MS"/>
              </a:rPr>
              <a:t>có</a:t>
            </a:r>
            <a:r>
              <a:rPr lang="en-US" sz="2400" dirty="0" smtClean="0">
                <a:solidFill>
                  <a:srgbClr val="FFFFFF"/>
                </a:solidFill>
                <a:ea typeface="Arial Unicode MS"/>
              </a:rPr>
              <a:t> </a:t>
            </a:r>
            <a:r>
              <a:rPr lang="en-US" sz="2400" dirty="0" err="1" smtClean="0">
                <a:solidFill>
                  <a:srgbClr val="FFFFFF"/>
                </a:solidFill>
                <a:ea typeface="Arial Unicode MS"/>
              </a:rPr>
              <a:t>lựa</a:t>
            </a:r>
            <a:r>
              <a:rPr lang="en-US" sz="2400" dirty="0" smtClean="0">
                <a:solidFill>
                  <a:srgbClr val="FFFFFF"/>
                </a:solidFill>
                <a:ea typeface="Arial Unicode MS"/>
              </a:rPr>
              <a:t> </a:t>
            </a:r>
            <a:r>
              <a:rPr lang="en-US" sz="2400" dirty="0" err="1" smtClean="0">
                <a:solidFill>
                  <a:srgbClr val="FFFFFF"/>
                </a:solidFill>
                <a:ea typeface="Arial Unicode MS"/>
              </a:rPr>
              <a:t>chọn</a:t>
            </a:r>
            <a:r>
              <a:rPr lang="en-US" sz="2400" dirty="0" smtClean="0">
                <a:solidFill>
                  <a:srgbClr val="FFFFFF"/>
                </a:solidFill>
                <a:ea typeface="Arial Unicode MS"/>
              </a:rPr>
              <a:t> </a:t>
            </a:r>
            <a:r>
              <a:rPr lang="en-US" sz="2400" dirty="0" err="1" smtClean="0">
                <a:solidFill>
                  <a:srgbClr val="FFFFFF"/>
                </a:solidFill>
                <a:ea typeface="Arial Unicode MS"/>
              </a:rPr>
              <a:t>đúng</a:t>
            </a:r>
            <a:r>
              <a:rPr lang="en-US" sz="2400" dirty="0" smtClean="0">
                <a:solidFill>
                  <a:srgbClr val="FFFFFF"/>
                </a:solidFill>
                <a:ea typeface="Arial Unicode MS"/>
              </a:rPr>
              <a:t> </a:t>
            </a:r>
            <a:r>
              <a:rPr lang="en-US" sz="2400" dirty="0" err="1" smtClean="0">
                <a:solidFill>
                  <a:srgbClr val="FFFFFF"/>
                </a:solidFill>
                <a:ea typeface="Arial Unicode MS"/>
              </a:rPr>
              <a:t>trong</a:t>
            </a:r>
            <a:r>
              <a:rPr lang="en-US" sz="2400" dirty="0" smtClean="0">
                <a:solidFill>
                  <a:srgbClr val="FFFFFF"/>
                </a:solidFill>
                <a:ea typeface="Arial Unicode MS"/>
              </a:rPr>
              <a:t> </a:t>
            </a:r>
            <a:r>
              <a:rPr lang="en-US" sz="2400" dirty="0" err="1" smtClean="0">
                <a:solidFill>
                  <a:srgbClr val="FFFFFF"/>
                </a:solidFill>
                <a:ea typeface="Arial Unicode MS"/>
              </a:rPr>
              <a:t>đời</a:t>
            </a:r>
            <a:r>
              <a:rPr lang="en-US" sz="2400" dirty="0" smtClean="0">
                <a:solidFill>
                  <a:srgbClr val="FFFFFF"/>
                </a:solidFill>
                <a:ea typeface="Arial Unicode MS"/>
              </a:rPr>
              <a:t> </a:t>
            </a:r>
            <a:r>
              <a:rPr lang="en-US" sz="2400" dirty="0" err="1" smtClean="0">
                <a:solidFill>
                  <a:srgbClr val="FFFFFF"/>
                </a:solidFill>
                <a:ea typeface="Arial Unicode MS"/>
              </a:rPr>
              <a:t>sống</a:t>
            </a:r>
            <a:r>
              <a:rPr lang="en-US" sz="2400" dirty="0" smtClean="0">
                <a:solidFill>
                  <a:srgbClr val="FFFFFF"/>
                </a:solidFill>
                <a:ea typeface="Arial Unicode MS"/>
              </a:rPr>
              <a:t> </a:t>
            </a:r>
            <a:r>
              <a:rPr lang="en-US" sz="2400" dirty="0" err="1" smtClean="0">
                <a:solidFill>
                  <a:srgbClr val="FFFFFF"/>
                </a:solidFill>
                <a:ea typeface="Arial Unicode MS"/>
              </a:rPr>
              <a:t>cá</a:t>
            </a:r>
            <a:r>
              <a:rPr lang="en-US" sz="2400" dirty="0" smtClean="0">
                <a:solidFill>
                  <a:srgbClr val="FFFFFF"/>
                </a:solidFill>
                <a:ea typeface="Arial Unicode MS"/>
              </a:rPr>
              <a:t> </a:t>
            </a:r>
            <a:r>
              <a:rPr lang="en-US" sz="2400" dirty="0" err="1" smtClean="0">
                <a:solidFill>
                  <a:srgbClr val="FFFFFF"/>
                </a:solidFill>
                <a:ea typeface="Arial Unicode MS"/>
              </a:rPr>
              <a:t>nhân</a:t>
            </a:r>
            <a:r>
              <a:rPr lang="en-US" sz="2400" dirty="0" smtClean="0">
                <a:solidFill>
                  <a:srgbClr val="FFFFFF"/>
                </a:solidFill>
                <a:ea typeface="Arial Unicode MS"/>
              </a:rPr>
              <a:t> </a:t>
            </a:r>
            <a:r>
              <a:rPr lang="en-US" sz="2400" dirty="0" err="1" smtClean="0">
                <a:solidFill>
                  <a:srgbClr val="FFFFFF"/>
                </a:solidFill>
                <a:ea typeface="Arial Unicode MS"/>
              </a:rPr>
              <a:t>và</a:t>
            </a:r>
            <a:r>
              <a:rPr lang="en-US" sz="2400" dirty="0" smtClean="0">
                <a:solidFill>
                  <a:srgbClr val="FFFFFF"/>
                </a:solidFill>
                <a:ea typeface="Arial Unicode MS"/>
              </a:rPr>
              <a:t> </a:t>
            </a:r>
            <a:r>
              <a:rPr lang="en-US" sz="2400" dirty="0" err="1" smtClean="0">
                <a:solidFill>
                  <a:srgbClr val="FFFFFF"/>
                </a:solidFill>
                <a:ea typeface="Arial Unicode MS"/>
              </a:rPr>
              <a:t>trong</a:t>
            </a:r>
            <a:r>
              <a:rPr lang="en-US" sz="2400" dirty="0" smtClean="0">
                <a:solidFill>
                  <a:srgbClr val="FFFFFF"/>
                </a:solidFill>
                <a:ea typeface="Arial Unicode MS"/>
              </a:rPr>
              <a:t> </a:t>
            </a:r>
            <a:r>
              <a:rPr lang="en-US" sz="2400" dirty="0" err="1" smtClean="0">
                <a:solidFill>
                  <a:srgbClr val="FFFFFF"/>
                </a:solidFill>
                <a:ea typeface="Arial Unicode MS"/>
              </a:rPr>
              <a:t>công</a:t>
            </a:r>
            <a:r>
              <a:rPr lang="en-US" sz="2400" dirty="0" smtClean="0">
                <a:solidFill>
                  <a:srgbClr val="FFFFFF"/>
                </a:solidFill>
                <a:ea typeface="Arial Unicode MS"/>
              </a:rPr>
              <a:t> </a:t>
            </a:r>
            <a:r>
              <a:rPr lang="en-US" sz="2400" dirty="0" err="1" smtClean="0">
                <a:solidFill>
                  <a:srgbClr val="FFFFFF"/>
                </a:solidFill>
                <a:ea typeface="Arial Unicode MS"/>
              </a:rPr>
              <a:t>việc</a:t>
            </a:r>
            <a:r>
              <a:rPr lang="en-US" sz="2400" dirty="0" smtClean="0">
                <a:solidFill>
                  <a:srgbClr val="FFFFFF"/>
                </a:solidFill>
                <a:ea typeface="Arial Unicode MS"/>
              </a:rPr>
              <a:t>. </a:t>
            </a:r>
            <a:endParaRPr lang="en-US" sz="2400" dirty="0">
              <a:solidFill>
                <a:srgbClr val="FFFFFF"/>
              </a:solidFill>
              <a:ea typeface="Arial Unicode MS"/>
            </a:endParaRPr>
          </a:p>
          <a:p>
            <a:pPr marL="263525" indent="-263525" eaLnBrk="1" hangingPunct="1">
              <a:buFont typeface="Arial" charset="0"/>
              <a:buChar char="•"/>
              <a:defRPr/>
            </a:pPr>
            <a:r>
              <a:rPr lang="en-US" sz="2400" dirty="0" err="1" smtClean="0">
                <a:solidFill>
                  <a:srgbClr val="FFFFFF"/>
                </a:solidFill>
                <a:ea typeface="Arial Unicode MS"/>
              </a:rPr>
              <a:t>Làm</a:t>
            </a:r>
            <a:r>
              <a:rPr lang="en-US" sz="2400" dirty="0" smtClean="0">
                <a:solidFill>
                  <a:srgbClr val="FFFFFF"/>
                </a:solidFill>
                <a:ea typeface="Arial Unicode MS"/>
              </a:rPr>
              <a:t> </a:t>
            </a:r>
            <a:r>
              <a:rPr lang="en-US" sz="2400" dirty="0" err="1" smtClean="0">
                <a:solidFill>
                  <a:srgbClr val="FFFFFF"/>
                </a:solidFill>
                <a:ea typeface="Arial Unicode MS"/>
              </a:rPr>
              <a:t>thế</a:t>
            </a:r>
            <a:r>
              <a:rPr lang="en-US" sz="2400" dirty="0" smtClean="0">
                <a:solidFill>
                  <a:srgbClr val="FFFFFF"/>
                </a:solidFill>
                <a:ea typeface="Arial Unicode MS"/>
              </a:rPr>
              <a:t> </a:t>
            </a:r>
            <a:r>
              <a:rPr lang="en-US" sz="2400" dirty="0" err="1" smtClean="0">
                <a:solidFill>
                  <a:srgbClr val="FFFFFF"/>
                </a:solidFill>
                <a:ea typeface="Arial Unicode MS"/>
              </a:rPr>
              <a:t>nào</a:t>
            </a:r>
            <a:r>
              <a:rPr lang="en-US" sz="2400" dirty="0" smtClean="0">
                <a:solidFill>
                  <a:srgbClr val="FFFFFF"/>
                </a:solidFill>
                <a:ea typeface="Arial Unicode MS"/>
              </a:rPr>
              <a:t> </a:t>
            </a:r>
            <a:r>
              <a:rPr lang="en-US" sz="2400" dirty="0" err="1" smtClean="0">
                <a:solidFill>
                  <a:srgbClr val="FFFFFF"/>
                </a:solidFill>
                <a:ea typeface="Arial Unicode MS"/>
              </a:rPr>
              <a:t>để</a:t>
            </a:r>
            <a:r>
              <a:rPr lang="en-US" sz="2400" dirty="0" smtClean="0">
                <a:solidFill>
                  <a:srgbClr val="FFFFFF"/>
                </a:solidFill>
                <a:ea typeface="Arial Unicode MS"/>
              </a:rPr>
              <a:t> </a:t>
            </a:r>
            <a:r>
              <a:rPr lang="en-US" sz="2400" dirty="0" err="1" smtClean="0">
                <a:solidFill>
                  <a:srgbClr val="FFFFFF"/>
                </a:solidFill>
                <a:ea typeface="Arial Unicode MS"/>
              </a:rPr>
              <a:t>được</a:t>
            </a:r>
            <a:r>
              <a:rPr lang="en-US" sz="2400" dirty="0" smtClean="0">
                <a:solidFill>
                  <a:srgbClr val="FFFFFF"/>
                </a:solidFill>
                <a:ea typeface="Arial Unicode MS"/>
              </a:rPr>
              <a:t> </a:t>
            </a:r>
            <a:r>
              <a:rPr lang="en-US" sz="2400" dirty="0" err="1" smtClean="0">
                <a:solidFill>
                  <a:srgbClr val="FFFFFF"/>
                </a:solidFill>
                <a:ea typeface="Arial Unicode MS"/>
              </a:rPr>
              <a:t>ơn</a:t>
            </a:r>
            <a:r>
              <a:rPr lang="en-US" sz="2400" dirty="0" smtClean="0">
                <a:solidFill>
                  <a:srgbClr val="FFFFFF"/>
                </a:solidFill>
                <a:ea typeface="Arial Unicode MS"/>
              </a:rPr>
              <a:t> </a:t>
            </a:r>
            <a:r>
              <a:rPr lang="en-US" sz="2400" dirty="0" err="1" smtClean="0">
                <a:solidFill>
                  <a:srgbClr val="FFFFFF"/>
                </a:solidFill>
                <a:ea typeface="Arial Unicode MS"/>
              </a:rPr>
              <a:t>trước</a:t>
            </a:r>
            <a:r>
              <a:rPr lang="en-US" sz="2400" dirty="0" smtClean="0">
                <a:solidFill>
                  <a:srgbClr val="FFFFFF"/>
                </a:solidFill>
                <a:ea typeface="Arial Unicode MS"/>
              </a:rPr>
              <a:t> </a:t>
            </a:r>
            <a:r>
              <a:rPr lang="en-US" sz="2400" dirty="0" err="1" smtClean="0">
                <a:solidFill>
                  <a:srgbClr val="FFFFFF"/>
                </a:solidFill>
                <a:ea typeface="Arial Unicode MS"/>
              </a:rPr>
              <a:t>mặt</a:t>
            </a:r>
            <a:r>
              <a:rPr lang="en-US" sz="2400" dirty="0" smtClean="0">
                <a:solidFill>
                  <a:srgbClr val="FFFFFF"/>
                </a:solidFill>
                <a:ea typeface="Arial Unicode MS"/>
              </a:rPr>
              <a:t> </a:t>
            </a:r>
            <a:r>
              <a:rPr lang="en-US" sz="2400" dirty="0" err="1" smtClean="0">
                <a:solidFill>
                  <a:srgbClr val="FFFFFF"/>
                </a:solidFill>
                <a:ea typeface="Arial Unicode MS"/>
              </a:rPr>
              <a:t>Chúa</a:t>
            </a:r>
            <a:r>
              <a:rPr lang="en-US" sz="2400" dirty="0" smtClean="0">
                <a:solidFill>
                  <a:srgbClr val="FFFFFF"/>
                </a:solidFill>
                <a:ea typeface="Arial Unicode MS"/>
              </a:rPr>
              <a:t> </a:t>
            </a:r>
            <a:r>
              <a:rPr lang="en-US" sz="2400" dirty="0" err="1" smtClean="0">
                <a:solidFill>
                  <a:srgbClr val="FFFFFF"/>
                </a:solidFill>
                <a:ea typeface="Arial Unicode MS"/>
              </a:rPr>
              <a:t>và</a:t>
            </a:r>
            <a:r>
              <a:rPr lang="en-US" sz="2400" dirty="0" smtClean="0">
                <a:solidFill>
                  <a:srgbClr val="FFFFFF"/>
                </a:solidFill>
                <a:ea typeface="Arial Unicode MS"/>
              </a:rPr>
              <a:t> </a:t>
            </a:r>
            <a:r>
              <a:rPr lang="en-US" sz="2400" dirty="0" err="1" smtClean="0">
                <a:solidFill>
                  <a:srgbClr val="FFFFFF"/>
                </a:solidFill>
                <a:ea typeface="Arial Unicode MS"/>
              </a:rPr>
              <a:t>tránh</a:t>
            </a:r>
            <a:r>
              <a:rPr lang="en-US" sz="2400" dirty="0" smtClean="0">
                <a:solidFill>
                  <a:srgbClr val="FFFFFF"/>
                </a:solidFill>
                <a:ea typeface="Arial Unicode MS"/>
              </a:rPr>
              <a:t> tai </a:t>
            </a:r>
            <a:r>
              <a:rPr lang="en-US" sz="2400" dirty="0" err="1" smtClean="0">
                <a:solidFill>
                  <a:srgbClr val="FFFFFF"/>
                </a:solidFill>
                <a:ea typeface="Arial Unicode MS"/>
              </a:rPr>
              <a:t>họa</a:t>
            </a:r>
            <a:r>
              <a:rPr lang="en-US" sz="2400" dirty="0" smtClean="0">
                <a:solidFill>
                  <a:srgbClr val="FFFFFF"/>
                </a:solidFill>
                <a:ea typeface="Arial Unicode MS"/>
              </a:rPr>
              <a:t>. </a:t>
            </a:r>
          </a:p>
          <a:p>
            <a:pPr marL="263525" indent="-263525" eaLnBrk="1" hangingPunct="1">
              <a:buFont typeface="Arial" charset="0"/>
              <a:buChar char="•"/>
              <a:defRPr/>
            </a:pPr>
            <a:r>
              <a:rPr lang="en-US" sz="2400" dirty="0" err="1" smtClean="0">
                <a:solidFill>
                  <a:srgbClr val="FFFFFF"/>
                </a:solidFill>
                <a:ea typeface="Arial Unicode MS"/>
              </a:rPr>
              <a:t>Châm</a:t>
            </a:r>
            <a:r>
              <a:rPr lang="en-US" sz="2400" dirty="0" smtClean="0">
                <a:solidFill>
                  <a:srgbClr val="FFFFFF"/>
                </a:solidFill>
                <a:ea typeface="Arial Unicode MS"/>
              </a:rPr>
              <a:t> </a:t>
            </a:r>
            <a:r>
              <a:rPr lang="en-US" sz="2400" dirty="0" err="1" smtClean="0">
                <a:solidFill>
                  <a:srgbClr val="FFFFFF"/>
                </a:solidFill>
                <a:ea typeface="Arial Unicode MS"/>
              </a:rPr>
              <a:t>ngôn</a:t>
            </a:r>
            <a:r>
              <a:rPr lang="en-US" sz="2400" dirty="0" smtClean="0">
                <a:solidFill>
                  <a:srgbClr val="FFFFFF"/>
                </a:solidFill>
                <a:ea typeface="Arial Unicode MS"/>
              </a:rPr>
              <a:t> </a:t>
            </a:r>
            <a:r>
              <a:rPr lang="en-US" sz="2400" dirty="0" err="1" smtClean="0">
                <a:solidFill>
                  <a:srgbClr val="FFFFFF"/>
                </a:solidFill>
                <a:ea typeface="Arial Unicode MS"/>
              </a:rPr>
              <a:t>quan</a:t>
            </a:r>
            <a:r>
              <a:rPr lang="en-US" sz="2400" dirty="0" smtClean="0">
                <a:solidFill>
                  <a:srgbClr val="FFFFFF"/>
                </a:solidFill>
                <a:ea typeface="Arial Unicode MS"/>
              </a:rPr>
              <a:t> </a:t>
            </a:r>
            <a:r>
              <a:rPr lang="en-US" sz="2400" dirty="0" err="1" smtClean="0">
                <a:solidFill>
                  <a:srgbClr val="FFFFFF"/>
                </a:solidFill>
                <a:ea typeface="Arial Unicode MS"/>
              </a:rPr>
              <a:t>tâm</a:t>
            </a:r>
            <a:r>
              <a:rPr lang="en-US" sz="2400" dirty="0" smtClean="0">
                <a:solidFill>
                  <a:srgbClr val="FFFFFF"/>
                </a:solidFill>
                <a:ea typeface="Arial Unicode MS"/>
              </a:rPr>
              <a:t> </a:t>
            </a:r>
            <a:r>
              <a:rPr lang="en-US" sz="2400" dirty="0" err="1" smtClean="0">
                <a:solidFill>
                  <a:srgbClr val="FFFFFF"/>
                </a:solidFill>
                <a:ea typeface="Arial Unicode MS"/>
              </a:rPr>
              <a:t>đến</a:t>
            </a:r>
            <a:r>
              <a:rPr lang="en-US" sz="2400" dirty="0" smtClean="0">
                <a:solidFill>
                  <a:srgbClr val="FFFFFF"/>
                </a:solidFill>
                <a:ea typeface="Arial Unicode MS"/>
              </a:rPr>
              <a:t> </a:t>
            </a:r>
            <a:r>
              <a:rPr lang="en-US" sz="2400" dirty="0" err="1" smtClean="0">
                <a:solidFill>
                  <a:srgbClr val="FFFFFF"/>
                </a:solidFill>
                <a:ea typeface="Arial Unicode MS"/>
              </a:rPr>
              <a:t>mọi</a:t>
            </a:r>
            <a:r>
              <a:rPr lang="en-US" sz="2400" dirty="0" smtClean="0">
                <a:solidFill>
                  <a:srgbClr val="FFFFFF"/>
                </a:solidFill>
                <a:ea typeface="Arial Unicode MS"/>
              </a:rPr>
              <a:t> </a:t>
            </a:r>
            <a:r>
              <a:rPr lang="en-US" sz="2400" dirty="0" err="1" smtClean="0">
                <a:solidFill>
                  <a:srgbClr val="FFFFFF"/>
                </a:solidFill>
                <a:ea typeface="Arial Unicode MS"/>
              </a:rPr>
              <a:t>lĩnh</a:t>
            </a:r>
            <a:r>
              <a:rPr lang="en-US" sz="2400" dirty="0" smtClean="0">
                <a:solidFill>
                  <a:srgbClr val="FFFFFF"/>
                </a:solidFill>
                <a:ea typeface="Arial Unicode MS"/>
              </a:rPr>
              <a:t> </a:t>
            </a:r>
            <a:r>
              <a:rPr lang="en-US" sz="2400" dirty="0" err="1" smtClean="0">
                <a:solidFill>
                  <a:srgbClr val="FFFFFF"/>
                </a:solidFill>
                <a:ea typeface="Arial Unicode MS"/>
              </a:rPr>
              <a:t>vực</a:t>
            </a:r>
            <a:r>
              <a:rPr lang="en-US" sz="2400" dirty="0" smtClean="0">
                <a:solidFill>
                  <a:srgbClr val="FFFFFF"/>
                </a:solidFill>
                <a:ea typeface="Arial Unicode MS"/>
              </a:rPr>
              <a:t> </a:t>
            </a:r>
            <a:r>
              <a:rPr lang="en-US" sz="2400" dirty="0" err="1" smtClean="0">
                <a:solidFill>
                  <a:srgbClr val="FFFFFF"/>
                </a:solidFill>
                <a:ea typeface="Arial Unicode MS"/>
              </a:rPr>
              <a:t>sống</a:t>
            </a:r>
            <a:r>
              <a:rPr lang="en-US" sz="2400" dirty="0" smtClean="0">
                <a:solidFill>
                  <a:srgbClr val="FFFFFF"/>
                </a:solidFill>
                <a:ea typeface="Arial Unicode MS"/>
              </a:rPr>
              <a:t> </a:t>
            </a:r>
            <a:r>
              <a:rPr lang="en-US" sz="2400" dirty="0" err="1" smtClean="0">
                <a:solidFill>
                  <a:srgbClr val="FFFFFF"/>
                </a:solidFill>
                <a:ea typeface="Arial Unicode MS"/>
              </a:rPr>
              <a:t>dù</a:t>
            </a:r>
            <a:r>
              <a:rPr lang="en-US" sz="2400" dirty="0" smtClean="0">
                <a:solidFill>
                  <a:srgbClr val="FFFFFF"/>
                </a:solidFill>
                <a:ea typeface="Arial Unicode MS"/>
              </a:rPr>
              <a:t> </a:t>
            </a:r>
            <a:r>
              <a:rPr lang="en-US" sz="2400" dirty="0" err="1" smtClean="0">
                <a:solidFill>
                  <a:srgbClr val="FFFFFF"/>
                </a:solidFill>
                <a:ea typeface="Arial Unicode MS"/>
              </a:rPr>
              <a:t>lớn</a:t>
            </a:r>
            <a:r>
              <a:rPr lang="en-US" sz="2400" dirty="0" smtClean="0">
                <a:solidFill>
                  <a:srgbClr val="FFFFFF"/>
                </a:solidFill>
                <a:ea typeface="Arial Unicode MS"/>
              </a:rPr>
              <a:t> hay </a:t>
            </a:r>
            <a:r>
              <a:rPr lang="en-US" sz="2400" dirty="0" err="1" smtClean="0">
                <a:solidFill>
                  <a:srgbClr val="FFFFFF"/>
                </a:solidFill>
                <a:ea typeface="Arial Unicode MS"/>
              </a:rPr>
              <a:t>nhỏ</a:t>
            </a:r>
            <a:r>
              <a:rPr lang="en-US" sz="2400" dirty="0" smtClean="0">
                <a:solidFill>
                  <a:srgbClr val="FFFFFF"/>
                </a:solidFill>
                <a:ea typeface="Arial Unicode MS"/>
              </a:rPr>
              <a:t>.</a:t>
            </a:r>
            <a:endParaRPr lang="en-US" sz="2400" dirty="0">
              <a:solidFill>
                <a:srgbClr val="FFFFFF"/>
              </a:solidFill>
              <a:ea typeface="Arial Unicode MS"/>
            </a:endParaRPr>
          </a:p>
          <a:p>
            <a:pPr eaLnBrk="1" hangingPunct="1">
              <a:defRPr/>
            </a:pPr>
            <a:endParaRPr lang="en-US" sz="2400" dirty="0">
              <a:solidFill>
                <a:srgbClr val="FFFFFF"/>
              </a:solidFill>
              <a:ea typeface="Arial Unicode MS"/>
            </a:endParaRPr>
          </a:p>
          <a:p>
            <a:pPr algn="ctr" eaLnBrk="1" hangingPunct="1">
              <a:defRPr/>
            </a:pPr>
            <a:r>
              <a:rPr lang="en-US" sz="1200" dirty="0" smtClean="0">
                <a:solidFill>
                  <a:srgbClr val="FFFFFF"/>
                </a:solidFill>
                <a:ea typeface="Arial Unicode MS"/>
              </a:rPr>
              <a:t>Michael </a:t>
            </a:r>
            <a:r>
              <a:rPr lang="en-US" sz="1200" dirty="0">
                <a:solidFill>
                  <a:srgbClr val="FFFFFF"/>
                </a:solidFill>
                <a:ea typeface="Arial Unicode MS"/>
              </a:rPr>
              <a:t>V. </a:t>
            </a:r>
            <a:r>
              <a:rPr lang="en-US" sz="1200" dirty="0" smtClean="0">
                <a:solidFill>
                  <a:srgbClr val="FFFFFF"/>
                </a:solidFill>
                <a:ea typeface="Arial Unicode MS"/>
              </a:rPr>
              <a:t>Fox, </a:t>
            </a:r>
            <a:r>
              <a:rPr lang="en-US" sz="1200" i="1" dirty="0">
                <a:solidFill>
                  <a:srgbClr val="FFFFFF"/>
                </a:solidFill>
                <a:ea typeface="Arial Unicode MS"/>
              </a:rPr>
              <a:t>Proverbs 1-9 The Anchor Bible</a:t>
            </a:r>
            <a:r>
              <a:rPr lang="en-US" sz="1200" dirty="0">
                <a:solidFill>
                  <a:srgbClr val="FFFFFF"/>
                </a:solidFill>
                <a:ea typeface="Arial Unicode MS"/>
              </a:rPr>
              <a:t> (New York, Doubleday, 2000) 7.</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76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176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0176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0176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0176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176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0898" name="Rectangle 3"/>
          <p:cNvSpPr>
            <a:spLocks noGrp="1" noChangeArrowheads="1"/>
          </p:cNvSpPr>
          <p:nvPr>
            <p:ph type="body" idx="1"/>
          </p:nvPr>
        </p:nvSpPr>
        <p:spPr>
          <a:xfrm>
            <a:off x="609600" y="1447800"/>
            <a:ext cx="7924800" cy="2514600"/>
          </a:xfrm>
        </p:spPr>
        <p:txBody>
          <a:bodyPr/>
          <a:lstStyle/>
          <a:p>
            <a:pPr eaLnBrk="1" hangingPunct="1">
              <a:lnSpc>
                <a:spcPct val="80000"/>
              </a:lnSpc>
              <a:buFont typeface="Wingdings" panose="05000000000000000000" pitchFamily="2" charset="2"/>
              <a:buNone/>
            </a:pPr>
            <a:r>
              <a:rPr lang="en-US" altLang="vi-VN" sz="3300" smtClean="0">
                <a:ea typeface="ＭＳ Ｐゴシック" pitchFamily="34" charset="-128"/>
              </a:rPr>
              <a:t>“Châm ngôn là đỉnh cao của sự hiểu biết con người. Nói cách văn chương, châm ngôn là thời điểm tỏ bày (thông suốt, khải thị."</a:t>
            </a:r>
          </a:p>
          <a:p>
            <a:pPr eaLnBrk="1" hangingPunct="1">
              <a:lnSpc>
                <a:spcPct val="80000"/>
              </a:lnSpc>
              <a:buFont typeface="Wingdings" panose="05000000000000000000" pitchFamily="2" charset="2"/>
              <a:buNone/>
            </a:pPr>
            <a:r>
              <a:rPr lang="en-US" altLang="vi-VN" sz="1200" smtClean="0">
                <a:ea typeface="ＭＳ Ｐゴシック" pitchFamily="34" charset="-128"/>
              </a:rPr>
              <a:t>       </a:t>
            </a:r>
          </a:p>
          <a:p>
            <a:pPr algn="r" eaLnBrk="1" hangingPunct="1">
              <a:lnSpc>
                <a:spcPct val="80000"/>
              </a:lnSpc>
              <a:buFont typeface="Wingdings" panose="05000000000000000000" pitchFamily="2" charset="2"/>
              <a:buNone/>
            </a:pPr>
            <a:r>
              <a:rPr lang="en-US" altLang="vi-VN" sz="2000" smtClean="0">
                <a:ea typeface="ＭＳ Ｐゴシック" pitchFamily="34" charset="-128"/>
              </a:rPr>
              <a:t>Leland Ryken, </a:t>
            </a:r>
            <a:r>
              <a:rPr lang="en-US" altLang="vi-VN" sz="2000" i="1" smtClean="0">
                <a:ea typeface="ＭＳ Ｐゴシック" pitchFamily="34" charset="-128"/>
              </a:rPr>
              <a:t>How to Read the Bible as Literature </a:t>
            </a:r>
            <a:br>
              <a:rPr lang="en-US" altLang="vi-VN" sz="2000" i="1" smtClean="0">
                <a:ea typeface="ＭＳ Ｐゴシック" pitchFamily="34" charset="-128"/>
              </a:rPr>
            </a:br>
            <a:r>
              <a:rPr lang="en-US" altLang="vi-VN" sz="2000" smtClean="0">
                <a:ea typeface="ＭＳ Ｐゴシック" pitchFamily="34" charset="-128"/>
              </a:rPr>
              <a:t>(Grand Rapids: Zondervan, 1984), 124.</a:t>
            </a:r>
          </a:p>
          <a:p>
            <a:pPr eaLnBrk="1" hangingPunct="1">
              <a:lnSpc>
                <a:spcPct val="80000"/>
              </a:lnSpc>
            </a:pPr>
            <a:endParaRPr lang="en-US" altLang="vi-VN" sz="1800" smtClean="0">
              <a:ea typeface="ＭＳ Ｐゴシック" pitchFamily="34" charset="-128"/>
            </a:endParaRPr>
          </a:p>
        </p:txBody>
      </p:sp>
      <p:sp>
        <p:nvSpPr>
          <p:cNvPr id="80899" name="Rectangle 2"/>
          <p:cNvSpPr txBox="1">
            <a:spLocks noChangeArrowheads="1"/>
          </p:cNvSpPr>
          <p:nvPr/>
        </p:nvSpPr>
        <p:spPr bwMode="auto">
          <a:xfrm>
            <a:off x="0" y="6261100"/>
            <a:ext cx="9144000" cy="5969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1600">
                <a:solidFill>
                  <a:srgbClr val="FFFFFF"/>
                </a:solidFill>
                <a:latin typeface="Arial Unicode MS" panose="020B0604020202020204" pitchFamily="34" charset="-128"/>
              </a:rPr>
              <a:t>Jeffrey Arthurs, Gordon-Conwell Theological Seminary </a:t>
            </a:r>
            <a:br>
              <a:rPr lang="en-US" altLang="vi-VN" sz="1600">
                <a:solidFill>
                  <a:srgbClr val="FFFFFF"/>
                </a:solidFill>
                <a:latin typeface="Arial Unicode MS" panose="020B0604020202020204" pitchFamily="34" charset="-128"/>
              </a:rPr>
            </a:br>
            <a:r>
              <a:rPr lang="en-US" altLang="vi-VN" sz="1600">
                <a:solidFill>
                  <a:srgbClr val="FFFFFF"/>
                </a:solidFill>
                <a:latin typeface="Arial Unicode MS" panose="020B0604020202020204" pitchFamily="34" charset="-128"/>
              </a:rPr>
              <a:t>(SBC preaching conference, July 2014)</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9338" y="58738"/>
            <a:ext cx="3960812" cy="1498600"/>
          </a:xfrm>
          <a:solidFill>
            <a:schemeClr val="accent6">
              <a:lumMod val="50000"/>
            </a:schemeClr>
          </a:solidFill>
        </p:spPr>
        <p:txBody>
          <a:bodyPr/>
          <a:lstStyle/>
          <a:p>
            <a:pPr>
              <a:defRPr/>
            </a:pPr>
            <a:r>
              <a:rPr lang="en-US" sz="4800" b="1" dirty="0" err="1" smtClean="0">
                <a:ea typeface="ＭＳ Ｐゴシック" pitchFamily="34" charset="-128"/>
              </a:rPr>
              <a:t>Châm</a:t>
            </a:r>
            <a:r>
              <a:rPr lang="en-US" sz="4800" b="1" dirty="0" smtClean="0">
                <a:ea typeface="ＭＳ Ｐゴシック" pitchFamily="34" charset="-128"/>
              </a:rPr>
              <a:t> </a:t>
            </a:r>
            <a:r>
              <a:rPr lang="en-US" sz="4800" b="1" dirty="0" err="1" smtClean="0">
                <a:ea typeface="ＭＳ Ｐゴシック" pitchFamily="34" charset="-128"/>
              </a:rPr>
              <a:t>ngôn</a:t>
            </a:r>
            <a:r>
              <a:rPr lang="en-US" sz="4800" b="1" dirty="0" smtClean="0">
                <a:ea typeface="ＭＳ Ｐゴシック" pitchFamily="34" charset="-128"/>
              </a:rPr>
              <a:t> </a:t>
            </a:r>
            <a:r>
              <a:rPr lang="en-US" sz="4800" b="1" dirty="0" err="1" smtClean="0">
                <a:ea typeface="ＭＳ Ｐゴシック" pitchFamily="34" charset="-128"/>
              </a:rPr>
              <a:t>thời</a:t>
            </a:r>
            <a:r>
              <a:rPr lang="en-US" sz="4800" b="1" dirty="0" smtClean="0">
                <a:ea typeface="ＭＳ Ｐゴシック" pitchFamily="34" charset="-128"/>
              </a:rPr>
              <a:t> </a:t>
            </a:r>
            <a:r>
              <a:rPr lang="en-US" sz="4800" b="1" dirty="0" err="1" smtClean="0">
                <a:ea typeface="ＭＳ Ｐゴシック" pitchFamily="34" charset="-128"/>
              </a:rPr>
              <a:t>hiện</a:t>
            </a:r>
            <a:r>
              <a:rPr lang="en-US" sz="4800" b="1" dirty="0" smtClean="0">
                <a:ea typeface="ＭＳ Ｐゴシック" pitchFamily="34" charset="-128"/>
              </a:rPr>
              <a:t> </a:t>
            </a:r>
            <a:r>
              <a:rPr lang="en-US" sz="4800" b="1" dirty="0" err="1" smtClean="0">
                <a:ea typeface="ＭＳ Ｐゴシック" pitchFamily="34" charset="-128"/>
              </a:rPr>
              <a:t>đại</a:t>
            </a:r>
            <a:endParaRPr lang="en-US" sz="4800" b="1" dirty="0" smtClean="0">
              <a:ea typeface="ＭＳ Ｐゴシック" pitchFamily="34" charset="-128"/>
            </a:endParaRPr>
          </a:p>
        </p:txBody>
      </p:sp>
      <p:pic>
        <p:nvPicPr>
          <p:cNvPr id="5837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2205038"/>
            <a:ext cx="63500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4294967295"/>
          </p:nvPr>
        </p:nvSpPr>
        <p:spPr>
          <a:xfrm>
            <a:off x="0" y="1484313"/>
            <a:ext cx="9144000" cy="2444750"/>
          </a:xfrm>
        </p:spPr>
        <p:txBody>
          <a:bodyPr/>
          <a:lstStyle/>
          <a:p>
            <a:pPr marL="514350" indent="-514350">
              <a:buFont typeface="Arial" pitchFamily="34" charset="0"/>
              <a:buChar char="•"/>
              <a:defRPr/>
            </a:pPr>
            <a:r>
              <a:rPr lang="en-US" sz="4000" b="1" dirty="0" err="1" smtClean="0">
                <a:ea typeface="ＭＳ Ｐゴシック" pitchFamily="34" charset="-128"/>
              </a:rPr>
              <a:t>Chuyện</a:t>
            </a:r>
            <a:r>
              <a:rPr lang="en-US" sz="4000" b="1" dirty="0" smtClean="0">
                <a:ea typeface="ＭＳ Ｐゴシック" pitchFamily="34" charset="-128"/>
              </a:rPr>
              <a:t> </a:t>
            </a:r>
            <a:r>
              <a:rPr lang="en-US" sz="4000" b="1" dirty="0" err="1" smtClean="0">
                <a:ea typeface="ＭＳ Ｐゴシック" pitchFamily="34" charset="-128"/>
              </a:rPr>
              <a:t>nhỏ</a:t>
            </a:r>
            <a:r>
              <a:rPr lang="en-US" sz="4000" b="1" dirty="0" smtClean="0">
                <a:ea typeface="ＭＳ Ｐゴシック" pitchFamily="34" charset="-128"/>
              </a:rPr>
              <a:t> </a:t>
            </a:r>
            <a:r>
              <a:rPr lang="en-US" sz="4000" b="1" dirty="0" err="1" smtClean="0">
                <a:ea typeface="ＭＳ Ｐゴシック" pitchFamily="34" charset="-128"/>
              </a:rPr>
              <a:t>thì</a:t>
            </a:r>
            <a:r>
              <a:rPr lang="en-US" sz="4000" b="1" dirty="0" smtClean="0">
                <a:ea typeface="ＭＳ Ｐゴシック" pitchFamily="34" charset="-128"/>
              </a:rPr>
              <a:t> chi </a:t>
            </a:r>
            <a:r>
              <a:rPr lang="en-US" sz="4000" b="1" dirty="0" err="1" smtClean="0">
                <a:ea typeface="ＭＳ Ｐゴシック" pitchFamily="34" charset="-128"/>
              </a:rPr>
              <a:t>li</a:t>
            </a:r>
            <a:r>
              <a:rPr lang="en-US" sz="4000" b="1" dirty="0" smtClean="0">
                <a:ea typeface="ＭＳ Ｐゴシック" pitchFamily="34" charset="-128"/>
              </a:rPr>
              <a:t>, </a:t>
            </a:r>
            <a:r>
              <a:rPr lang="en-US" sz="4000" b="1" dirty="0" err="1" smtClean="0">
                <a:ea typeface="ＭＳ Ｐゴシック" pitchFamily="34" charset="-128"/>
              </a:rPr>
              <a:t>chuyện</a:t>
            </a:r>
            <a:r>
              <a:rPr lang="en-US" sz="4000" b="1" dirty="0" smtClean="0">
                <a:ea typeface="ＭＳ Ｐゴシック" pitchFamily="34" charset="-128"/>
              </a:rPr>
              <a:t> </a:t>
            </a:r>
            <a:r>
              <a:rPr lang="en-US" sz="4000" b="1" dirty="0" err="1" smtClean="0">
                <a:ea typeface="ＭＳ Ｐゴシック" pitchFamily="34" charset="-128"/>
              </a:rPr>
              <a:t>lớn</a:t>
            </a:r>
            <a:r>
              <a:rPr lang="en-US" sz="4000" b="1" dirty="0" smtClean="0">
                <a:ea typeface="ＭＳ Ｐゴシック" pitchFamily="34" charset="-128"/>
              </a:rPr>
              <a:t> </a:t>
            </a:r>
            <a:r>
              <a:rPr lang="en-US" sz="4000" b="1" dirty="0" err="1" smtClean="0">
                <a:ea typeface="ＭＳ Ｐゴシック" pitchFamily="34" charset="-128"/>
              </a:rPr>
              <a:t>thì</a:t>
            </a:r>
            <a:r>
              <a:rPr lang="en-US" sz="4000" b="1" dirty="0" smtClean="0">
                <a:ea typeface="ＭＳ Ｐゴシック" pitchFamily="34" charset="-128"/>
              </a:rPr>
              <a:t> </a:t>
            </a:r>
            <a:r>
              <a:rPr lang="en-US" sz="4000" b="1" dirty="0" err="1" smtClean="0">
                <a:ea typeface="ＭＳ Ｐゴシック" pitchFamily="34" charset="-128"/>
              </a:rPr>
              <a:t>vung</a:t>
            </a:r>
            <a:r>
              <a:rPr lang="en-US" sz="4000" b="1" dirty="0" smtClean="0">
                <a:ea typeface="ＭＳ Ｐゴシック" pitchFamily="34" charset="-128"/>
              </a:rPr>
              <a:t> </a:t>
            </a:r>
            <a:r>
              <a:rPr lang="en-US" sz="4000" b="1" dirty="0" err="1" smtClean="0">
                <a:ea typeface="ＭＳ Ｐゴシック" pitchFamily="34" charset="-128"/>
              </a:rPr>
              <a:t>tay</a:t>
            </a:r>
            <a:r>
              <a:rPr lang="en-US" sz="4000" b="1" dirty="0" smtClean="0">
                <a:ea typeface="ＭＳ Ｐゴシック" pitchFamily="34" charset="-128"/>
              </a:rPr>
              <a:t> </a:t>
            </a:r>
            <a:r>
              <a:rPr lang="en-US" sz="4000" b="1" dirty="0" err="1" smtClean="0">
                <a:ea typeface="ＭＳ Ｐゴシック" pitchFamily="34" charset="-128"/>
              </a:rPr>
              <a:t>quá</a:t>
            </a:r>
            <a:r>
              <a:rPr lang="en-US" sz="4000" b="1" dirty="0" smtClean="0">
                <a:ea typeface="ＭＳ Ｐゴシック" pitchFamily="34" charset="-128"/>
              </a:rPr>
              <a:t> </a:t>
            </a:r>
            <a:r>
              <a:rPr lang="en-US" sz="4000" b="1" dirty="0" err="1" smtClean="0">
                <a:ea typeface="ＭＳ Ｐゴシック" pitchFamily="34" charset="-128"/>
              </a:rPr>
              <a:t>tráng</a:t>
            </a:r>
            <a:r>
              <a:rPr lang="en-US" sz="4000" b="1" dirty="0" smtClean="0">
                <a:ea typeface="ＭＳ Ｐゴシック" pitchFamily="34" charset="-128"/>
              </a:rPr>
              <a:t>. (Penny-wise but pound foolish!)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altLang="vi-VN" sz="3800" smtClean="0">
                <a:ea typeface="ＭＳ Ｐゴシック" pitchFamily="34" charset="-128"/>
              </a:rPr>
              <a:t>Châm ngôn là một dạng văn chương phổ biến. </a:t>
            </a:r>
          </a:p>
        </p:txBody>
      </p:sp>
      <p:sp>
        <p:nvSpPr>
          <p:cNvPr id="490499" name="Rectangle 3"/>
          <p:cNvSpPr>
            <a:spLocks noGrp="1" noChangeArrowheads="1"/>
          </p:cNvSpPr>
          <p:nvPr>
            <p:ph type="body" idx="1"/>
          </p:nvPr>
        </p:nvSpPr>
        <p:spPr>
          <a:xfrm>
            <a:off x="304800" y="1828800"/>
            <a:ext cx="8820150" cy="4343400"/>
          </a:xfrm>
          <a:ln>
            <a:miter lim="800000"/>
            <a:headEnd/>
            <a:tailEnd/>
          </a:ln>
          <a:extLst/>
        </p:spPr>
        <p:txBody>
          <a:bodyPr/>
          <a:lstStyle/>
          <a:p>
            <a:pPr eaLnBrk="1" hangingPunct="1">
              <a:lnSpc>
                <a:spcPct val="90000"/>
              </a:lnSpc>
              <a:buFont typeface="Wingdings" panose="05000000000000000000" pitchFamily="2" charset="2"/>
              <a:buNone/>
              <a:defRPr/>
            </a:pPr>
            <a:r>
              <a:rPr lang="en-US" sz="2400" b="1" dirty="0" err="1" smtClean="0">
                <a:solidFill>
                  <a:srgbClr val="FFFF00"/>
                </a:solidFill>
                <a:effectLst>
                  <a:glow rad="127000">
                    <a:schemeClr val="bg2"/>
                  </a:glow>
                </a:effectLst>
                <a:latin typeface="Arial"/>
                <a:ea typeface="+mn-ea"/>
                <a:cs typeface="Arial"/>
              </a:rPr>
              <a:t>Trung</a:t>
            </a:r>
            <a:r>
              <a:rPr lang="en-US" sz="2400" b="1" dirty="0" smtClean="0">
                <a:solidFill>
                  <a:srgbClr val="FFFF00"/>
                </a:solidFill>
                <a:effectLst>
                  <a:glow rad="127000">
                    <a:schemeClr val="bg2"/>
                  </a:glow>
                </a:effectLst>
                <a:latin typeface="Arial"/>
                <a:ea typeface="+mn-ea"/>
                <a:cs typeface="Arial"/>
              </a:rPr>
              <a:t> </a:t>
            </a:r>
            <a:r>
              <a:rPr lang="en-US" sz="2400" b="1" dirty="0" err="1" smtClean="0">
                <a:solidFill>
                  <a:srgbClr val="FFFF00"/>
                </a:solidFill>
                <a:effectLst>
                  <a:glow rad="127000">
                    <a:schemeClr val="bg2"/>
                  </a:glow>
                </a:effectLst>
                <a:latin typeface="Arial"/>
                <a:ea typeface="+mn-ea"/>
                <a:cs typeface="Arial"/>
              </a:rPr>
              <a:t>Hoa</a:t>
            </a:r>
            <a:r>
              <a:rPr lang="en-US" sz="2400" b="1" dirty="0" smtClean="0">
                <a:solidFill>
                  <a:srgbClr val="FFFF00"/>
                </a:solidFill>
                <a:effectLst>
                  <a:glow rad="127000">
                    <a:schemeClr val="bg2"/>
                  </a:glow>
                </a:effectLst>
                <a:latin typeface="Arial"/>
                <a:ea typeface="+mn-ea"/>
                <a:cs typeface="Arial"/>
              </a:rPr>
              <a:t>:</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Huyên</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thuyên</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trò</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chuyện</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sẽ</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không</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làm</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chín</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nồi</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cơm</a:t>
            </a:r>
            <a:r>
              <a:rPr lang="en-US" sz="2400" b="1" dirty="0" smtClean="0">
                <a:effectLst>
                  <a:glow rad="127000">
                    <a:schemeClr val="bg2"/>
                  </a:glow>
                </a:effectLst>
                <a:latin typeface="Arial"/>
                <a:ea typeface="+mn-ea"/>
                <a:cs typeface="Arial"/>
              </a:rPr>
              <a:t>."</a:t>
            </a:r>
          </a:p>
          <a:p>
            <a:pPr eaLnBrk="1" hangingPunct="1">
              <a:lnSpc>
                <a:spcPct val="90000"/>
              </a:lnSpc>
              <a:buFont typeface="Wingdings" panose="05000000000000000000" pitchFamily="2" charset="2"/>
              <a:buNone/>
              <a:defRPr/>
            </a:pPr>
            <a:r>
              <a:rPr lang="en-US" sz="2400" b="1" dirty="0" smtClean="0">
                <a:solidFill>
                  <a:srgbClr val="FFFF00"/>
                </a:solidFill>
                <a:effectLst>
                  <a:glow rad="127000">
                    <a:schemeClr val="bg2"/>
                  </a:glow>
                </a:effectLst>
                <a:latin typeface="Arial"/>
                <a:ea typeface="+mn-ea"/>
                <a:cs typeface="Arial"/>
              </a:rPr>
              <a:t>Sumerian:</a:t>
            </a:r>
            <a:r>
              <a:rPr lang="en-US" sz="2400" b="1" dirty="0" smtClean="0">
                <a:effectLst>
                  <a:glow rad="127000">
                    <a:schemeClr val="bg2"/>
                  </a:glow>
                </a:effectLst>
                <a:latin typeface="Arial"/>
                <a:ea typeface="+mn-ea"/>
                <a:cs typeface="Arial"/>
              </a:rPr>
              <a:t> </a:t>
            </a:r>
            <a:r>
              <a:rPr lang="en-US" sz="2400" b="1" dirty="0">
                <a:effectLst>
                  <a:glow rad="127000">
                    <a:schemeClr val="bg2"/>
                  </a:glow>
                </a:effectLst>
                <a:latin typeface="Arial"/>
                <a:cs typeface="Arial"/>
              </a:rPr>
              <a:t> </a:t>
            </a:r>
            <a:r>
              <a:rPr lang="en-US" sz="2400" b="1" dirty="0" smtClean="0">
                <a:effectLst>
                  <a:glow rad="127000">
                    <a:schemeClr val="bg2"/>
                  </a:glow>
                </a:effectLst>
                <a:latin typeface="Arial"/>
                <a:cs typeface="Arial"/>
              </a:rPr>
              <a:t>“Con </a:t>
            </a:r>
            <a:r>
              <a:rPr lang="en-US" sz="2400" b="1" dirty="0" err="1" smtClean="0">
                <a:effectLst>
                  <a:glow rad="127000">
                    <a:schemeClr val="bg2"/>
                  </a:glow>
                </a:effectLst>
                <a:latin typeface="Arial"/>
                <a:cs typeface="Arial"/>
              </a:rPr>
              <a:t>lừa</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ăn</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máng</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của</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mình</a:t>
            </a:r>
            <a:r>
              <a:rPr lang="en-US" sz="2400" b="1" dirty="0" smtClean="0">
                <a:effectLst>
                  <a:glow rad="127000">
                    <a:schemeClr val="bg2"/>
                  </a:glow>
                </a:effectLst>
                <a:latin typeface="Arial"/>
                <a:ea typeface="+mn-ea"/>
                <a:cs typeface="Arial"/>
              </a:rPr>
              <a:t>."</a:t>
            </a:r>
          </a:p>
          <a:p>
            <a:pPr eaLnBrk="1" hangingPunct="1">
              <a:lnSpc>
                <a:spcPct val="90000"/>
              </a:lnSpc>
              <a:buFont typeface="Wingdings" panose="05000000000000000000" pitchFamily="2" charset="2"/>
              <a:buNone/>
              <a:defRPr/>
            </a:pPr>
            <a:r>
              <a:rPr lang="en-US" sz="2400" b="1" dirty="0" err="1" smtClean="0">
                <a:solidFill>
                  <a:srgbClr val="FFFF00"/>
                </a:solidFill>
                <a:effectLst>
                  <a:glow rad="127000">
                    <a:schemeClr val="bg2"/>
                  </a:glow>
                </a:effectLst>
                <a:latin typeface="Arial"/>
                <a:ea typeface="+mn-ea"/>
                <a:cs typeface="Arial"/>
              </a:rPr>
              <a:t>Tây</a:t>
            </a:r>
            <a:r>
              <a:rPr lang="en-US" sz="2400" b="1" dirty="0" smtClean="0">
                <a:solidFill>
                  <a:srgbClr val="FFFF00"/>
                </a:solidFill>
                <a:effectLst>
                  <a:glow rad="127000">
                    <a:schemeClr val="bg2"/>
                  </a:glow>
                </a:effectLst>
                <a:latin typeface="Arial"/>
                <a:ea typeface="+mn-ea"/>
                <a:cs typeface="Arial"/>
              </a:rPr>
              <a:t> Ban </a:t>
            </a:r>
            <a:r>
              <a:rPr lang="en-US" sz="2400" b="1" dirty="0" err="1" smtClean="0">
                <a:solidFill>
                  <a:srgbClr val="FFFF00"/>
                </a:solidFill>
                <a:effectLst>
                  <a:glow rad="127000">
                    <a:schemeClr val="bg2"/>
                  </a:glow>
                </a:effectLst>
                <a:latin typeface="Arial"/>
                <a:ea typeface="+mn-ea"/>
                <a:cs typeface="Arial"/>
              </a:rPr>
              <a:t>Nha</a:t>
            </a:r>
            <a:r>
              <a:rPr lang="en-US" sz="2400" b="1" dirty="0" smtClean="0">
                <a:solidFill>
                  <a:srgbClr val="FFFF00"/>
                </a:solidFill>
                <a:effectLst>
                  <a:glow rad="127000">
                    <a:schemeClr val="bg2"/>
                  </a:glow>
                </a:effectLst>
                <a:latin typeface="Arial"/>
                <a:ea typeface="+mn-ea"/>
                <a:cs typeface="Arial"/>
              </a:rPr>
              <a:t>:</a:t>
            </a:r>
            <a:r>
              <a:rPr lang="en-US" sz="2400" b="1" dirty="0" smtClean="0">
                <a:effectLst>
                  <a:glow rad="127000">
                    <a:schemeClr val="bg2"/>
                  </a:glow>
                </a:effectLst>
                <a:latin typeface="Arial"/>
                <a:ea typeface="+mn-ea"/>
                <a:cs typeface="Arial"/>
              </a:rPr>
              <a:t> </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Người</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biết</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ít</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sẽ</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sớm</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lặp</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đi</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lặp</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lại</a:t>
            </a:r>
            <a:r>
              <a:rPr lang="en-US" sz="2400" b="1" dirty="0" smtClean="0">
                <a:effectLst>
                  <a:glow rad="127000">
                    <a:schemeClr val="bg2"/>
                  </a:glow>
                </a:effectLst>
                <a:latin typeface="Arial"/>
                <a:ea typeface="+mn-ea"/>
                <a:cs typeface="Arial"/>
              </a:rPr>
              <a:t>."</a:t>
            </a:r>
          </a:p>
          <a:p>
            <a:pPr eaLnBrk="1" hangingPunct="1">
              <a:lnSpc>
                <a:spcPct val="90000"/>
              </a:lnSpc>
              <a:buFont typeface="Wingdings" panose="05000000000000000000" pitchFamily="2" charset="2"/>
              <a:buNone/>
              <a:defRPr/>
            </a:pPr>
            <a:r>
              <a:rPr lang="en-US" sz="2400" b="1" dirty="0" err="1" smtClean="0">
                <a:solidFill>
                  <a:srgbClr val="FFFF00"/>
                </a:solidFill>
                <a:effectLst>
                  <a:glow rad="127000">
                    <a:schemeClr val="bg2"/>
                  </a:glow>
                </a:effectLst>
                <a:latin typeface="Arial"/>
                <a:ea typeface="+mn-ea"/>
                <a:cs typeface="Arial"/>
              </a:rPr>
              <a:t>Pháp</a:t>
            </a:r>
            <a:r>
              <a:rPr lang="en-US" sz="2400" b="1" dirty="0" smtClean="0">
                <a:solidFill>
                  <a:srgbClr val="FFFF00"/>
                </a:solidFill>
                <a:effectLst>
                  <a:glow rad="127000">
                    <a:schemeClr val="bg2"/>
                  </a:glow>
                </a:effectLst>
                <a:latin typeface="Arial"/>
                <a:ea typeface="+mn-ea"/>
                <a:cs typeface="Arial"/>
              </a:rPr>
              <a:t>:</a:t>
            </a:r>
            <a:r>
              <a:rPr lang="en-US" sz="2400" b="1" dirty="0" smtClean="0">
                <a:effectLst>
                  <a:glow rad="127000">
                    <a:schemeClr val="bg2"/>
                  </a:glow>
                </a:effectLst>
                <a:latin typeface="Arial"/>
                <a:ea typeface="+mn-ea"/>
                <a:cs typeface="Arial"/>
              </a:rPr>
              <a:t> </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Tất</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cả</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những</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kẻ</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thổi</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kèn</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đồng</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đều</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không</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phải</a:t>
            </a:r>
            <a:r>
              <a:rPr lang="en-US" sz="2400" b="1" dirty="0" smtClean="0">
                <a:effectLst>
                  <a:glow rad="127000">
                    <a:schemeClr val="bg2"/>
                  </a:glow>
                </a:effectLst>
                <a:latin typeface="Arial"/>
                <a:cs typeface="Arial"/>
              </a:rPr>
              <a:t> la </a:t>
            </a:r>
            <a:r>
              <a:rPr lang="en-US" sz="2400" b="1" dirty="0" err="1" smtClean="0">
                <a:effectLst>
                  <a:glow rad="127000">
                    <a:schemeClr val="bg2"/>
                  </a:glow>
                </a:effectLst>
                <a:latin typeface="Arial"/>
                <a:cs typeface="Arial"/>
              </a:rPr>
              <a:t>những</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thợ</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săn</a:t>
            </a:r>
            <a:r>
              <a:rPr lang="en-US" sz="2400" b="1" dirty="0" smtClean="0">
                <a:effectLst>
                  <a:glow rad="127000">
                    <a:schemeClr val="bg2"/>
                  </a:glow>
                </a:effectLst>
                <a:latin typeface="Arial"/>
                <a:ea typeface="+mn-ea"/>
                <a:cs typeface="Arial"/>
              </a:rPr>
              <a:t>."</a:t>
            </a:r>
          </a:p>
          <a:p>
            <a:pPr eaLnBrk="1" hangingPunct="1">
              <a:lnSpc>
                <a:spcPct val="90000"/>
              </a:lnSpc>
              <a:buFont typeface="Wingdings" panose="05000000000000000000" pitchFamily="2" charset="2"/>
              <a:buNone/>
              <a:defRPr/>
            </a:pPr>
            <a:r>
              <a:rPr lang="en-US" sz="2400" b="1" dirty="0" err="1" smtClean="0">
                <a:solidFill>
                  <a:srgbClr val="FFFF00"/>
                </a:solidFill>
                <a:effectLst>
                  <a:glow rad="127000">
                    <a:schemeClr val="bg2"/>
                  </a:glow>
                </a:effectLst>
                <a:latin typeface="Arial"/>
                <a:ea typeface="+mn-ea"/>
                <a:cs typeface="Arial"/>
              </a:rPr>
              <a:t>Anh</a:t>
            </a:r>
            <a:r>
              <a:rPr lang="en-US" sz="2400" b="1" dirty="0" smtClean="0">
                <a:solidFill>
                  <a:srgbClr val="FFFF00"/>
                </a:solidFill>
                <a:effectLst>
                  <a:glow rad="127000">
                    <a:schemeClr val="bg2"/>
                  </a:glow>
                </a:effectLst>
                <a:latin typeface="Arial"/>
                <a:ea typeface="+mn-ea"/>
                <a:cs typeface="Arial"/>
              </a:rPr>
              <a:t>:</a:t>
            </a:r>
            <a:r>
              <a:rPr lang="en-US" sz="2400" b="1" dirty="0" smtClean="0">
                <a:effectLst>
                  <a:glow rad="127000">
                    <a:schemeClr val="bg2"/>
                  </a:glow>
                </a:effectLst>
                <a:latin typeface="Arial"/>
                <a:ea typeface="+mn-ea"/>
                <a:cs typeface="Arial"/>
              </a:rPr>
              <a:t> </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Gọi</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ai</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đó</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là</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cướp</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thì</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người</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đó</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sẽ</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cướp</a:t>
            </a:r>
            <a:r>
              <a:rPr lang="en-US" sz="2400" b="1" dirty="0" smtClean="0">
                <a:effectLst>
                  <a:glow rad="127000">
                    <a:schemeClr val="bg2"/>
                  </a:glow>
                </a:effectLst>
                <a:latin typeface="Arial"/>
                <a:cs typeface="Arial"/>
              </a:rPr>
              <a:t>”. </a:t>
            </a:r>
            <a:endParaRPr lang="en-US" sz="2400" b="1" dirty="0" smtClean="0">
              <a:effectLst>
                <a:glow rad="127000">
                  <a:schemeClr val="bg2"/>
                </a:glow>
              </a:effectLst>
              <a:latin typeface="Arial"/>
              <a:ea typeface="+mn-ea"/>
              <a:cs typeface="Arial"/>
            </a:endParaRPr>
          </a:p>
          <a:p>
            <a:pPr eaLnBrk="1" hangingPunct="1">
              <a:lnSpc>
                <a:spcPct val="90000"/>
              </a:lnSpc>
              <a:buFont typeface="Wingdings" panose="05000000000000000000" pitchFamily="2" charset="2"/>
              <a:buNone/>
              <a:defRPr/>
            </a:pPr>
            <a:r>
              <a:rPr lang="en-US" sz="2400" b="1" dirty="0" smtClean="0">
                <a:solidFill>
                  <a:srgbClr val="FFFF00"/>
                </a:solidFill>
                <a:effectLst>
                  <a:glow rad="127000">
                    <a:schemeClr val="bg2"/>
                  </a:glow>
                </a:effectLst>
                <a:latin typeface="Arial"/>
                <a:ea typeface="+mn-ea"/>
                <a:cs typeface="Arial"/>
              </a:rPr>
              <a:t>Ni-</a:t>
            </a:r>
            <a:r>
              <a:rPr lang="en-US" sz="2400" b="1" dirty="0" err="1" smtClean="0">
                <a:solidFill>
                  <a:srgbClr val="FFFF00"/>
                </a:solidFill>
                <a:effectLst>
                  <a:glow rad="127000">
                    <a:schemeClr val="bg2"/>
                  </a:glow>
                </a:effectLst>
                <a:latin typeface="Arial"/>
                <a:ea typeface="+mn-ea"/>
                <a:cs typeface="Arial"/>
              </a:rPr>
              <a:t>gê</a:t>
            </a:r>
            <a:r>
              <a:rPr lang="en-US" sz="2400" b="1" dirty="0" smtClean="0">
                <a:solidFill>
                  <a:srgbClr val="FFFF00"/>
                </a:solidFill>
                <a:effectLst>
                  <a:glow rad="127000">
                    <a:schemeClr val="bg2"/>
                  </a:glow>
                </a:effectLst>
                <a:latin typeface="Arial"/>
                <a:ea typeface="+mn-ea"/>
                <a:cs typeface="Arial"/>
              </a:rPr>
              <a:t>-</a:t>
            </a:r>
            <a:r>
              <a:rPr lang="en-US" sz="2400" b="1" dirty="0" err="1" smtClean="0">
                <a:solidFill>
                  <a:srgbClr val="FFFF00"/>
                </a:solidFill>
                <a:effectLst>
                  <a:glow rad="127000">
                    <a:schemeClr val="bg2"/>
                  </a:glow>
                </a:effectLst>
                <a:latin typeface="Arial"/>
                <a:ea typeface="+mn-ea"/>
                <a:cs typeface="Arial"/>
              </a:rPr>
              <a:t>ri</a:t>
            </a:r>
            <a:r>
              <a:rPr lang="en-US" sz="2400" b="1" dirty="0" smtClean="0">
                <a:solidFill>
                  <a:srgbClr val="FFFF00"/>
                </a:solidFill>
                <a:effectLst>
                  <a:glow rad="127000">
                    <a:schemeClr val="bg2"/>
                  </a:glow>
                </a:effectLst>
                <a:latin typeface="Arial"/>
                <a:ea typeface="+mn-ea"/>
                <a:cs typeface="Arial"/>
              </a:rPr>
              <a:t>-a:</a:t>
            </a:r>
            <a:r>
              <a:rPr lang="en-US" sz="2400" b="1" dirty="0" smtClean="0">
                <a:effectLst>
                  <a:glow rad="127000">
                    <a:schemeClr val="bg2"/>
                  </a:glow>
                </a:effectLst>
                <a:latin typeface="Arial"/>
                <a:ea typeface="+mn-ea"/>
                <a:cs typeface="Arial"/>
              </a:rPr>
              <a:t> </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Gà</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gô</a:t>
            </a:r>
            <a:r>
              <a:rPr lang="en-US" sz="2400" b="1" dirty="0" smtClean="0">
                <a:effectLst>
                  <a:glow rad="127000">
                    <a:schemeClr val="bg2"/>
                  </a:glow>
                </a:effectLst>
                <a:latin typeface="Arial"/>
                <a:cs typeface="Arial"/>
              </a:rPr>
              <a:t> bay qua </a:t>
            </a:r>
            <a:r>
              <a:rPr lang="en-US" sz="2400" b="1" dirty="0" err="1" smtClean="0">
                <a:effectLst>
                  <a:glow rad="127000">
                    <a:schemeClr val="bg2"/>
                  </a:glow>
                </a:effectLst>
                <a:latin typeface="Arial"/>
                <a:cs typeface="Arial"/>
              </a:rPr>
              <a:t>bụi</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rậm</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không</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để</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lại</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dấu</a:t>
            </a:r>
            <a:r>
              <a:rPr lang="en-US" sz="2400" b="1" dirty="0" smtClean="0">
                <a:effectLst>
                  <a:glow rad="127000">
                    <a:schemeClr val="bg2"/>
                  </a:glow>
                </a:effectLst>
                <a:latin typeface="Arial"/>
                <a:cs typeface="Arial"/>
              </a:rPr>
              <a:t> </a:t>
            </a:r>
            <a:r>
              <a:rPr lang="en-US" sz="2400" b="1" dirty="0" err="1" smtClean="0">
                <a:effectLst>
                  <a:glow rad="127000">
                    <a:schemeClr val="bg2"/>
                  </a:glow>
                </a:effectLst>
                <a:latin typeface="Arial"/>
                <a:cs typeface="Arial"/>
              </a:rPr>
              <a:t>vết</a:t>
            </a:r>
            <a:r>
              <a:rPr lang="en-US" sz="2400" b="1" dirty="0" smtClean="0">
                <a:effectLst>
                  <a:glow rad="127000">
                    <a:schemeClr val="bg2"/>
                  </a:glow>
                </a:effectLst>
                <a:latin typeface="Arial"/>
                <a:cs typeface="Arial"/>
              </a:rPr>
              <a:t>” </a:t>
            </a:r>
            <a:endParaRPr lang="en-US" sz="2400" b="1" dirty="0" smtClean="0">
              <a:effectLst>
                <a:glow rad="127000">
                  <a:schemeClr val="bg2"/>
                </a:glow>
              </a:effectLst>
              <a:latin typeface="Arial"/>
              <a:ea typeface="+mn-ea"/>
              <a:cs typeface="Arial"/>
            </a:endParaRPr>
          </a:p>
          <a:p>
            <a:pPr eaLnBrk="1" hangingPunct="1">
              <a:lnSpc>
                <a:spcPct val="90000"/>
              </a:lnSpc>
              <a:buFont typeface="Wingdings" panose="05000000000000000000" pitchFamily="2" charset="2"/>
              <a:buNone/>
              <a:defRPr/>
            </a:pPr>
            <a:r>
              <a:rPr lang="en-US" sz="2400" b="1" dirty="0" err="1" smtClean="0">
                <a:solidFill>
                  <a:srgbClr val="FFFF00"/>
                </a:solidFill>
                <a:effectLst>
                  <a:glow rad="127000">
                    <a:schemeClr val="bg2"/>
                  </a:glow>
                </a:effectLst>
                <a:latin typeface="Arial"/>
                <a:ea typeface="+mn-ea"/>
                <a:cs typeface="Arial"/>
              </a:rPr>
              <a:t>Mỹ</a:t>
            </a:r>
            <a:r>
              <a:rPr lang="en-US" sz="2400" b="1" dirty="0" smtClean="0">
                <a:solidFill>
                  <a:srgbClr val="FFFF00"/>
                </a:solidFill>
                <a:effectLst>
                  <a:glow rad="127000">
                    <a:schemeClr val="bg2"/>
                  </a:glow>
                </a:effectLst>
                <a:latin typeface="Arial"/>
                <a:ea typeface="+mn-ea"/>
                <a:cs typeface="Arial"/>
              </a:rPr>
              <a:t> </a:t>
            </a:r>
            <a:r>
              <a:rPr lang="en-US" sz="2400" b="1" dirty="0" err="1" smtClean="0">
                <a:solidFill>
                  <a:srgbClr val="FFFF00"/>
                </a:solidFill>
                <a:effectLst>
                  <a:glow rad="127000">
                    <a:schemeClr val="bg2"/>
                  </a:glow>
                </a:effectLst>
                <a:latin typeface="Arial"/>
                <a:ea typeface="+mn-ea"/>
                <a:cs typeface="Arial"/>
              </a:rPr>
              <a:t>hiện</a:t>
            </a:r>
            <a:r>
              <a:rPr lang="en-US" sz="2400" b="1" dirty="0" smtClean="0">
                <a:solidFill>
                  <a:srgbClr val="FFFF00"/>
                </a:solidFill>
                <a:effectLst>
                  <a:glow rad="127000">
                    <a:schemeClr val="bg2"/>
                  </a:glow>
                </a:effectLst>
                <a:latin typeface="Arial"/>
                <a:ea typeface="+mn-ea"/>
                <a:cs typeface="Arial"/>
              </a:rPr>
              <a:t> </a:t>
            </a:r>
            <a:r>
              <a:rPr lang="en-US" sz="2400" b="1" dirty="0" err="1" smtClean="0">
                <a:solidFill>
                  <a:srgbClr val="FFFF00"/>
                </a:solidFill>
                <a:effectLst>
                  <a:glow rad="127000">
                    <a:schemeClr val="bg2"/>
                  </a:glow>
                </a:effectLst>
                <a:latin typeface="Arial"/>
                <a:ea typeface="+mn-ea"/>
                <a:cs typeface="Arial"/>
              </a:rPr>
              <a:t>đại</a:t>
            </a:r>
            <a:r>
              <a:rPr lang="en-US" sz="2400" b="1" dirty="0" smtClean="0">
                <a:solidFill>
                  <a:srgbClr val="FFFF00"/>
                </a:solidFill>
                <a:effectLst>
                  <a:glow rad="127000">
                    <a:schemeClr val="bg2"/>
                  </a:glow>
                </a:effectLst>
                <a:latin typeface="Arial"/>
                <a:ea typeface="+mn-ea"/>
                <a:cs typeface="Arial"/>
              </a:rPr>
              <a:t>:</a:t>
            </a:r>
            <a:r>
              <a:rPr lang="en-US" sz="2400" b="1" dirty="0" smtClean="0">
                <a:solidFill>
                  <a:schemeClr val="folHlink"/>
                </a:solidFill>
                <a:effectLst>
                  <a:glow rad="127000">
                    <a:schemeClr val="bg2"/>
                  </a:glow>
                </a:effectLst>
                <a:latin typeface="Arial"/>
                <a:ea typeface="+mn-ea"/>
                <a:cs typeface="Arial"/>
              </a:rPr>
              <a:t> </a:t>
            </a:r>
            <a:r>
              <a:rPr lang="en-US" sz="2400" b="1" dirty="0" smtClean="0">
                <a:effectLst>
                  <a:glow rad="127000">
                    <a:schemeClr val="bg2"/>
                  </a:glow>
                </a:effectLst>
                <a:latin typeface="Arial"/>
                <a:ea typeface="+mn-ea"/>
                <a:cs typeface="Arial"/>
              </a:rPr>
              <a:t>"</a:t>
            </a:r>
            <a:r>
              <a:rPr lang="en-US" sz="2400" b="1" dirty="0" err="1" smtClean="0">
                <a:effectLst>
                  <a:glow rad="127000">
                    <a:schemeClr val="bg2"/>
                  </a:glow>
                </a:effectLst>
                <a:latin typeface="Arial"/>
                <a:ea typeface="+mn-ea"/>
                <a:cs typeface="Arial"/>
              </a:rPr>
              <a:t>Thời</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gian</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là</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vàng</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bạc</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Không</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vấp</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ngã</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không</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thành</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công</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Những</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cú</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đánh</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khác</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nhau</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cho</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những</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đối</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thủ</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khác</a:t>
            </a:r>
            <a:r>
              <a:rPr lang="en-US" sz="2400" b="1" dirty="0" smtClean="0">
                <a:effectLst>
                  <a:glow rad="127000">
                    <a:schemeClr val="bg2"/>
                  </a:glow>
                </a:effectLst>
                <a:latin typeface="Arial"/>
                <a:ea typeface="+mn-ea"/>
                <a:cs typeface="Arial"/>
              </a:rPr>
              <a:t> </a:t>
            </a:r>
            <a:r>
              <a:rPr lang="en-US" sz="2400" b="1" dirty="0" err="1" smtClean="0">
                <a:effectLst>
                  <a:glow rad="127000">
                    <a:schemeClr val="bg2"/>
                  </a:glow>
                </a:effectLst>
                <a:latin typeface="Arial"/>
                <a:ea typeface="+mn-ea"/>
                <a:cs typeface="Arial"/>
              </a:rPr>
              <a:t>nhau</a:t>
            </a:r>
            <a:r>
              <a:rPr lang="en-US" sz="2400" b="1" dirty="0" smtClean="0">
                <a:effectLst>
                  <a:glow rad="127000">
                    <a:schemeClr val="bg2"/>
                  </a:glow>
                </a:effectLst>
                <a:latin typeface="Arial"/>
                <a:ea typeface="+mn-ea"/>
                <a:cs typeface="Arial"/>
              </a:rPr>
              <a:t>."</a:t>
            </a:r>
            <a:endParaRPr lang="en-US" sz="1100" b="1" dirty="0" smtClean="0">
              <a:effectLst>
                <a:glow rad="127000">
                  <a:schemeClr val="bg2"/>
                </a:glow>
              </a:effectLst>
              <a:latin typeface="Arial"/>
              <a:ea typeface="+mn-ea"/>
              <a:cs typeface="Arial"/>
            </a:endParaRPr>
          </a:p>
        </p:txBody>
      </p:sp>
      <p:sp>
        <p:nvSpPr>
          <p:cNvPr id="81924" name="Rectangle 2"/>
          <p:cNvSpPr txBox="1">
            <a:spLocks noChangeArrowheads="1"/>
          </p:cNvSpPr>
          <p:nvPr/>
        </p:nvSpPr>
        <p:spPr bwMode="auto">
          <a:xfrm>
            <a:off x="0" y="6261100"/>
            <a:ext cx="9144000" cy="5969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1600">
                <a:solidFill>
                  <a:srgbClr val="FFFFFF"/>
                </a:solidFill>
                <a:latin typeface="Arial Unicode MS" panose="020B0604020202020204" pitchFamily="34" charset="-128"/>
              </a:rPr>
              <a:t>Jeffrey Arthurs, Gordon-Conwell Theological Seminary </a:t>
            </a:r>
            <a:br>
              <a:rPr lang="en-US" altLang="vi-VN" sz="1600">
                <a:solidFill>
                  <a:srgbClr val="FFFFFF"/>
                </a:solidFill>
                <a:latin typeface="Arial Unicode MS" panose="020B0604020202020204" pitchFamily="34" charset="-128"/>
              </a:rPr>
            </a:br>
            <a:r>
              <a:rPr lang="en-US" altLang="vi-VN" sz="1600">
                <a:solidFill>
                  <a:srgbClr val="FFFFFF"/>
                </a:solidFill>
                <a:latin typeface="Arial Unicode MS" panose="020B0604020202020204" pitchFamily="34" charset="-128"/>
              </a:rPr>
              <a:t>(SBC preaching conference, July 2014)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0499">
                                            <p:txEl>
                                              <p:pRg st="0" end="0"/>
                                            </p:txEl>
                                          </p:spTgt>
                                        </p:tgtEl>
                                        <p:attrNameLst>
                                          <p:attrName>style.visibility</p:attrName>
                                        </p:attrNameLst>
                                      </p:cBhvr>
                                      <p:to>
                                        <p:strVal val="visible"/>
                                      </p:to>
                                    </p:set>
                                    <p:animEffect transition="in" filter="dissolve">
                                      <p:cBhvr>
                                        <p:cTn id="7" dur="500"/>
                                        <p:tgtEl>
                                          <p:spTgt spid="490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90499">
                                            <p:txEl>
                                              <p:pRg st="1" end="1"/>
                                            </p:txEl>
                                          </p:spTgt>
                                        </p:tgtEl>
                                        <p:attrNameLst>
                                          <p:attrName>style.visibility</p:attrName>
                                        </p:attrNameLst>
                                      </p:cBhvr>
                                      <p:to>
                                        <p:strVal val="visible"/>
                                      </p:to>
                                    </p:set>
                                    <p:animEffect transition="in" filter="dissolve">
                                      <p:cBhvr>
                                        <p:cTn id="12" dur="500"/>
                                        <p:tgtEl>
                                          <p:spTgt spid="4904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90499">
                                            <p:txEl>
                                              <p:pRg st="2" end="2"/>
                                            </p:txEl>
                                          </p:spTgt>
                                        </p:tgtEl>
                                        <p:attrNameLst>
                                          <p:attrName>style.visibility</p:attrName>
                                        </p:attrNameLst>
                                      </p:cBhvr>
                                      <p:to>
                                        <p:strVal val="visible"/>
                                      </p:to>
                                    </p:set>
                                    <p:animEffect transition="in" filter="dissolve">
                                      <p:cBhvr>
                                        <p:cTn id="17" dur="500"/>
                                        <p:tgtEl>
                                          <p:spTgt spid="4904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90499">
                                            <p:txEl>
                                              <p:pRg st="3" end="3"/>
                                            </p:txEl>
                                          </p:spTgt>
                                        </p:tgtEl>
                                        <p:attrNameLst>
                                          <p:attrName>style.visibility</p:attrName>
                                        </p:attrNameLst>
                                      </p:cBhvr>
                                      <p:to>
                                        <p:strVal val="visible"/>
                                      </p:to>
                                    </p:set>
                                    <p:animEffect transition="in" filter="dissolve">
                                      <p:cBhvr>
                                        <p:cTn id="22" dur="500"/>
                                        <p:tgtEl>
                                          <p:spTgt spid="49049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90499">
                                            <p:txEl>
                                              <p:pRg st="4" end="4"/>
                                            </p:txEl>
                                          </p:spTgt>
                                        </p:tgtEl>
                                        <p:attrNameLst>
                                          <p:attrName>style.visibility</p:attrName>
                                        </p:attrNameLst>
                                      </p:cBhvr>
                                      <p:to>
                                        <p:strVal val="visible"/>
                                      </p:to>
                                    </p:set>
                                    <p:animEffect transition="in" filter="dissolve">
                                      <p:cBhvr>
                                        <p:cTn id="27" dur="500"/>
                                        <p:tgtEl>
                                          <p:spTgt spid="49049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90499">
                                            <p:txEl>
                                              <p:pRg st="5" end="5"/>
                                            </p:txEl>
                                          </p:spTgt>
                                        </p:tgtEl>
                                        <p:attrNameLst>
                                          <p:attrName>style.visibility</p:attrName>
                                        </p:attrNameLst>
                                      </p:cBhvr>
                                      <p:to>
                                        <p:strVal val="visible"/>
                                      </p:to>
                                    </p:set>
                                    <p:animEffect transition="in" filter="dissolve">
                                      <p:cBhvr>
                                        <p:cTn id="32" dur="500"/>
                                        <p:tgtEl>
                                          <p:spTgt spid="49049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90499">
                                            <p:txEl>
                                              <p:pRg st="6" end="6"/>
                                            </p:txEl>
                                          </p:spTgt>
                                        </p:tgtEl>
                                        <p:attrNameLst>
                                          <p:attrName>style.visibility</p:attrName>
                                        </p:attrNameLst>
                                      </p:cBhvr>
                                      <p:to>
                                        <p:strVal val="visible"/>
                                      </p:to>
                                    </p:set>
                                    <p:animEffect transition="in" filter="dissolve">
                                      <p:cBhvr>
                                        <p:cTn id="37" dur="500"/>
                                        <p:tgtEl>
                                          <p:spTgt spid="4904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49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2946" name="Text Box 4"/>
          <p:cNvSpPr txBox="1">
            <a:spLocks noChangeArrowheads="1"/>
          </p:cNvSpPr>
          <p:nvPr/>
        </p:nvSpPr>
        <p:spPr bwMode="auto">
          <a:xfrm>
            <a:off x="285750" y="0"/>
            <a:ext cx="8643938"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sz="3200">
                <a:solidFill>
                  <a:srgbClr val="FFFFFF"/>
                </a:solidFill>
                <a:latin typeface="Verdana" panose="020B0604030504040204" pitchFamily="34" charset="0"/>
              </a:rPr>
              <a:t>“Cốt lõi của châm ngôn dựa trên việc quan sát những điều trong thế giới. Đó là nhận thức về những tình huống lặp lại trong cuộc sống trần gian, và châm ngôn không chỉ trình bày nhận thức mà còn ép buộc nó. . . Tất nhiên, trong bối cảnh niềm tin vững vàng nơi Chúa, châm ngôn bày tỏ nhận thức trong cách nó đáng có hay nên có, trong thế giới do Chúa sắp đặt và thách thức về cách cư xử mà Chúa khen thưởng.”</a:t>
            </a:r>
            <a:endParaRPr lang="en-US" altLang="ja-JP" sz="2000">
              <a:solidFill>
                <a:srgbClr val="FFFFFF"/>
              </a:solidFill>
              <a:latin typeface="Verdana" panose="020B0604030504040204" pitchFamily="34" charset="0"/>
            </a:endParaRPr>
          </a:p>
          <a:p>
            <a:pPr eaLnBrk="1" hangingPunct="1"/>
            <a:endParaRPr lang="en-US" altLang="vi-VN" sz="2000">
              <a:solidFill>
                <a:srgbClr val="FFFFFF"/>
              </a:solidFill>
              <a:latin typeface="Verdana" panose="020B0604030504040204" pitchFamily="34" charset="0"/>
            </a:endParaRPr>
          </a:p>
          <a:p>
            <a:pPr algn="r" eaLnBrk="1" hangingPunct="1"/>
            <a:r>
              <a:rPr lang="en-US" altLang="vi-VN" sz="2000">
                <a:solidFill>
                  <a:srgbClr val="FFFFFF"/>
                </a:solidFill>
                <a:latin typeface="Verdana" panose="020B0604030504040204" pitchFamily="34" charset="0"/>
              </a:rPr>
              <a:t>Norman Perrin, </a:t>
            </a:r>
            <a:r>
              <a:rPr lang="en-US" altLang="vi-VN" sz="2000" i="1">
                <a:solidFill>
                  <a:srgbClr val="FFFFFF"/>
                </a:solidFill>
                <a:latin typeface="Verdana" panose="020B0604030504040204" pitchFamily="34" charset="0"/>
              </a:rPr>
              <a:t>The New Testament: An Introduction, </a:t>
            </a:r>
            <a:r>
              <a:rPr lang="en-US" altLang="vi-VN" sz="2000">
                <a:solidFill>
                  <a:srgbClr val="FFFFFF"/>
                </a:solidFill>
                <a:latin typeface="Verdana" panose="020B0604030504040204" pitchFamily="34" charset="0"/>
              </a:rPr>
              <a:t>296.</a:t>
            </a:r>
          </a:p>
          <a:p>
            <a:pPr eaLnBrk="1" hangingPunct="1"/>
            <a:endParaRPr lang="en-US" altLang="vi-VN" sz="2000">
              <a:solidFill>
                <a:srgbClr val="FFFFFF"/>
              </a:solidFill>
              <a:latin typeface="Verdana" panose="020B0604030504040204" pitchFamily="34" charset="0"/>
            </a:endParaRPr>
          </a:p>
        </p:txBody>
      </p:sp>
      <p:sp>
        <p:nvSpPr>
          <p:cNvPr id="3" name="Rectangle 2"/>
          <p:cNvSpPr txBox="1">
            <a:spLocks noChangeArrowheads="1"/>
          </p:cNvSpPr>
          <p:nvPr/>
        </p:nvSpPr>
        <p:spPr bwMode="auto">
          <a:xfrm>
            <a:off x="0" y="6261100"/>
            <a:ext cx="9144000" cy="596900"/>
          </a:xfrm>
          <a:prstGeom prst="rect">
            <a:avLst/>
          </a:prstGeom>
          <a:solidFill>
            <a:srgbClr val="000000"/>
          </a:solidFill>
          <a:ln>
            <a:noFill/>
          </a:ln>
          <a:extLst/>
        </p:spPr>
        <p:txBody>
          <a:bodyPr anchor="b"/>
          <a:lstStyle>
            <a:lvl1pPr algn="ctr" rtl="0" eaLnBrk="0" fontAlgn="base" hangingPunct="0">
              <a:spcBef>
                <a:spcPct val="0"/>
              </a:spcBef>
              <a:spcAft>
                <a:spcPct val="0"/>
              </a:spcAft>
              <a:defRPr sz="4800">
                <a:solidFill>
                  <a:schemeClr val="tx1"/>
                </a:solidFill>
                <a:latin typeface="+mj-lt"/>
                <a:ea typeface="+mj-ea"/>
                <a:cs typeface="+mj-cs"/>
              </a:defRPr>
            </a:lvl1pPr>
            <a:lvl2pPr algn="l" rtl="0" eaLnBrk="0" fontAlgn="base" hangingPunct="0">
              <a:spcBef>
                <a:spcPct val="0"/>
              </a:spcBef>
              <a:spcAft>
                <a:spcPct val="0"/>
              </a:spcAft>
              <a:defRPr sz="4200">
                <a:solidFill>
                  <a:schemeClr val="tx1"/>
                </a:solidFill>
                <a:latin typeface="Arial Unicode MS" pitchFamily="34" charset="-128"/>
              </a:defRPr>
            </a:lvl2pPr>
            <a:lvl3pPr algn="l" rtl="0" eaLnBrk="0" fontAlgn="base" hangingPunct="0">
              <a:spcBef>
                <a:spcPct val="0"/>
              </a:spcBef>
              <a:spcAft>
                <a:spcPct val="0"/>
              </a:spcAft>
              <a:defRPr sz="4200">
                <a:solidFill>
                  <a:schemeClr val="tx1"/>
                </a:solidFill>
                <a:latin typeface="Arial Unicode MS" pitchFamily="34" charset="-128"/>
              </a:defRPr>
            </a:lvl3pPr>
            <a:lvl4pPr algn="l" rtl="0" eaLnBrk="0" fontAlgn="base" hangingPunct="0">
              <a:spcBef>
                <a:spcPct val="0"/>
              </a:spcBef>
              <a:spcAft>
                <a:spcPct val="0"/>
              </a:spcAft>
              <a:defRPr sz="4200">
                <a:solidFill>
                  <a:schemeClr val="tx1"/>
                </a:solidFill>
                <a:latin typeface="Arial Unicode MS" pitchFamily="34" charset="-128"/>
              </a:defRPr>
            </a:lvl4pPr>
            <a:lvl5pPr algn="l" rtl="0" eaLnBrk="0" fontAlgn="base" hangingPunct="0">
              <a:spcBef>
                <a:spcPct val="0"/>
              </a:spcBef>
              <a:spcAft>
                <a:spcPct val="0"/>
              </a:spcAft>
              <a:defRPr sz="4200">
                <a:solidFill>
                  <a:schemeClr val="tx1"/>
                </a:solidFill>
                <a:latin typeface="Arial Unicode MS" pitchFamily="34" charset="-128"/>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a:lstStyle>
          <a:p>
            <a:pPr eaLnBrk="1" hangingPunct="1">
              <a:defRPr/>
            </a:pPr>
            <a:r>
              <a:rPr lang="en-US" sz="1600" kern="0" dirty="0" smtClean="0">
                <a:solidFill>
                  <a:srgbClr val="FFFFFF"/>
                </a:solidFill>
              </a:rPr>
              <a:t>Jeffrey Arthurs, Gordon-Conwell Theological Seminary </a:t>
            </a:r>
            <a:br>
              <a:rPr lang="en-US" sz="1600" kern="0" dirty="0" smtClean="0">
                <a:solidFill>
                  <a:srgbClr val="FFFFFF"/>
                </a:solidFill>
              </a:rPr>
            </a:br>
            <a:r>
              <a:rPr lang="en-US" sz="1600" kern="0" dirty="0" smtClean="0">
                <a:solidFill>
                  <a:srgbClr val="FFFFFF"/>
                </a:solidFill>
              </a:rPr>
              <a:t>(SBC preaching conference, July 2014)</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988"/>
            <a:ext cx="4032250" cy="322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4751388" y="3711575"/>
            <a:ext cx="4392612" cy="2308225"/>
          </a:xfrm>
          <a:prstGeom prst="rect">
            <a:avLst/>
          </a:prstGeom>
          <a:noFill/>
          <a:ln w="9525">
            <a:noFill/>
            <a:miter lim="800000"/>
            <a:headEnd/>
            <a:tailEnd/>
          </a:ln>
          <a:effectLst>
            <a:outerShdw blurRad="63500" dist="107763" dir="2700000" algn="ctr" rotWithShape="0">
              <a:srgbClr val="003300">
                <a:alpha val="74998"/>
              </a:srgbClr>
            </a:outerShdw>
          </a:effectLst>
        </p:spPr>
        <p:txBody>
          <a:bodyPr>
            <a:spAutoFit/>
          </a:bodyPr>
          <a:lstStyle/>
          <a:p>
            <a:pPr algn="ctr">
              <a:defRPr/>
            </a:pPr>
            <a:r>
              <a:rPr lang="en-US" sz="7200"/>
              <a:t>Sự khôn ngoan</a:t>
            </a:r>
          </a:p>
        </p:txBody>
      </p:sp>
      <p:sp>
        <p:nvSpPr>
          <p:cNvPr id="83972" name="Text Box 6"/>
          <p:cNvSpPr txBox="1">
            <a:spLocks noChangeArrowheads="1"/>
          </p:cNvSpPr>
          <p:nvPr/>
        </p:nvSpPr>
        <p:spPr bwMode="auto">
          <a:xfrm>
            <a:off x="8578850" y="0"/>
            <a:ext cx="565150" cy="366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t>394</a:t>
            </a:r>
          </a:p>
        </p:txBody>
      </p:sp>
      <p:sp>
        <p:nvSpPr>
          <p:cNvPr id="24583" name="Rectangle 7"/>
          <p:cNvSpPr>
            <a:spLocks noGrp="1" noChangeArrowheads="1"/>
          </p:cNvSpPr>
          <p:nvPr>
            <p:ph type="title" idx="4294967295"/>
          </p:nvPr>
        </p:nvSpPr>
        <p:spPr>
          <a:xfrm>
            <a:off x="4500563" y="1196975"/>
            <a:ext cx="4356100" cy="2586038"/>
          </a:xfrm>
          <a:effectLst>
            <a:outerShdw blurRad="63500" dist="107763" dir="2700000" algn="ctr" rotWithShape="0">
              <a:srgbClr val="003300">
                <a:alpha val="74998"/>
              </a:srgbClr>
            </a:outerShdw>
          </a:effectLst>
        </p:spPr>
        <p:txBody>
          <a:bodyPr anchor="t">
            <a:spAutoFit/>
          </a:bodyPr>
          <a:lstStyle/>
          <a:p>
            <a:pPr eaLnBrk="1" hangingPunct="1">
              <a:defRPr/>
            </a:pPr>
            <a:r>
              <a:rPr lang="en-US" sz="5400" smtClean="0">
                <a:solidFill>
                  <a:schemeClr val="tx1"/>
                </a:solidFill>
                <a:effectLst/>
                <a:latin typeface="Arial" pitchFamily="34" charset="0"/>
                <a:ea typeface="ＭＳ Ｐゴシック" pitchFamily="34" charset="-128"/>
              </a:rPr>
              <a:t>Những từ khóa của Châm ngôn:</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b="12724"/>
          <a:stretch>
            <a:fillRect/>
          </a:stretch>
        </p:blipFill>
        <p:spPr bwMode="auto">
          <a:xfrm>
            <a:off x="323850" y="3213100"/>
            <a:ext cx="3998913"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88900" y="3141663"/>
            <a:ext cx="5094288" cy="1995487"/>
            <a:chOff x="88275" y="3140968"/>
            <a:chExt cx="5095409" cy="1996454"/>
          </a:xfrm>
        </p:grpSpPr>
        <p:sp>
          <p:nvSpPr>
            <p:cNvPr id="2" name="Oval 1"/>
            <p:cNvSpPr>
              <a:spLocks noChangeArrowheads="1"/>
            </p:cNvSpPr>
            <p:nvPr/>
          </p:nvSpPr>
          <p:spPr bwMode="auto">
            <a:xfrm rot="-1230120">
              <a:off x="88275" y="3283912"/>
              <a:ext cx="4033137" cy="1853510"/>
            </a:xfrm>
            <a:prstGeom prst="ellipse">
              <a:avLst/>
            </a:prstGeom>
            <a:noFill/>
            <a:ln w="57150">
              <a:solidFill>
                <a:srgbClr val="009999"/>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83980" name="Rectangle 7"/>
            <p:cNvSpPr txBox="1">
              <a:spLocks noChangeArrowheads="1"/>
            </p:cNvSpPr>
            <p:nvPr/>
          </p:nvSpPr>
          <p:spPr bwMode="auto">
            <a:xfrm>
              <a:off x="828213" y="3140968"/>
              <a:ext cx="4355471" cy="92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5400" b="1">
                  <a:solidFill>
                    <a:srgbClr val="000000"/>
                  </a:solidFill>
                </a:rPr>
                <a:t>Biết</a:t>
              </a:r>
            </a:p>
          </p:txBody>
        </p:sp>
      </p:grpSp>
      <p:grpSp>
        <p:nvGrpSpPr>
          <p:cNvPr id="5" name="Group 4"/>
          <p:cNvGrpSpPr>
            <a:grpSpLocks/>
          </p:cNvGrpSpPr>
          <p:nvPr/>
        </p:nvGrpSpPr>
        <p:grpSpPr bwMode="auto">
          <a:xfrm>
            <a:off x="755650" y="5005388"/>
            <a:ext cx="4572000" cy="1852612"/>
            <a:chOff x="755576" y="5004967"/>
            <a:chExt cx="4572124" cy="1853033"/>
          </a:xfrm>
        </p:grpSpPr>
        <p:sp>
          <p:nvSpPr>
            <p:cNvPr id="8" name="Rectangle 7"/>
            <p:cNvSpPr txBox="1">
              <a:spLocks noChangeArrowheads="1"/>
            </p:cNvSpPr>
            <p:nvPr/>
          </p:nvSpPr>
          <p:spPr bwMode="auto">
            <a:xfrm>
              <a:off x="1835105" y="5373351"/>
              <a:ext cx="3492595" cy="830451"/>
            </a:xfrm>
            <a:prstGeom prst="rect">
              <a:avLst/>
            </a:prstGeom>
            <a:noFill/>
            <a:ln w="9525">
              <a:noFill/>
              <a:miter lim="800000"/>
              <a:headEnd/>
              <a:tailEnd/>
            </a:ln>
            <a:effectLst/>
          </p:spPr>
          <p:txBody>
            <a:bodyPr>
              <a:sp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a:lstStyle>
            <a:p>
              <a:pPr eaLnBrk="1" hangingPunct="1">
                <a:defRPr/>
              </a:pPr>
              <a:r>
                <a:rPr lang="en-US" sz="4800" b="1" dirty="0" err="1" smtClean="0">
                  <a:solidFill>
                    <a:srgbClr val="000000"/>
                  </a:solidFill>
                  <a:effectLst/>
                  <a:latin typeface="Arial" pitchFamily="-112" charset="0"/>
                  <a:ea typeface="+mj-ea"/>
                </a:rPr>
                <a:t>Ngày</a:t>
              </a:r>
              <a:endParaRPr lang="en-US" sz="4800" b="1" dirty="0">
                <a:solidFill>
                  <a:srgbClr val="000000"/>
                </a:solidFill>
                <a:effectLst/>
                <a:latin typeface="Arial" pitchFamily="-112" charset="0"/>
                <a:ea typeface="+mj-ea"/>
              </a:endParaRPr>
            </a:p>
          </p:txBody>
        </p:sp>
        <p:sp>
          <p:nvSpPr>
            <p:cNvPr id="12" name="Oval 11"/>
            <p:cNvSpPr>
              <a:spLocks noChangeArrowheads="1"/>
            </p:cNvSpPr>
            <p:nvPr/>
          </p:nvSpPr>
          <p:spPr bwMode="auto">
            <a:xfrm rot="-1230120">
              <a:off x="755576" y="5004967"/>
              <a:ext cx="4032359" cy="1853033"/>
            </a:xfrm>
            <a:prstGeom prst="ellipse">
              <a:avLst/>
            </a:prstGeom>
            <a:noFill/>
            <a:ln w="57150">
              <a:solidFill>
                <a:srgbClr val="009999"/>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 to="" calcmode="lin" valueType="num">
                                      <p:cBhvr>
                                        <p:cTn id="7" dur="1" fill="hold"/>
                                        <p:tgtEl>
                                          <p:spTgt spid="24581"/>
                                        </p:tgtEl>
                                        <p:attrNameLst>
                                          <p:attrName/>
                                        </p:attrNameLst>
                                      </p:cBhvr>
                                    </p:anim>
                                  </p:childTnLst>
                                </p:cTn>
                              </p:par>
                              <p:par>
                                <p:cTn id="8" presetID="2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5" descr="ca-r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6"/>
          <p:cNvSpPr txBox="1">
            <a:spLocks noChangeArrowheads="1"/>
          </p:cNvSpPr>
          <p:nvPr/>
        </p:nvSpPr>
        <p:spPr bwMode="auto">
          <a:xfrm>
            <a:off x="304800" y="609600"/>
            <a:ext cx="8534400" cy="5632450"/>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endParaRPr lang="en-US" sz="6000" dirty="0" smtClean="0">
              <a:solidFill>
                <a:srgbClr val="CC00FF"/>
              </a:solidFill>
              <a:latin typeface="+mj-lt"/>
            </a:endParaRPr>
          </a:p>
          <a:p>
            <a:pPr eaLnBrk="1" hangingPunct="1">
              <a:defRPr/>
            </a:pPr>
            <a:endParaRPr lang="en-US" sz="6000" dirty="0" smtClean="0">
              <a:solidFill>
                <a:srgbClr val="CC00FF"/>
              </a:solidFill>
              <a:latin typeface="+mj-lt"/>
            </a:endParaRPr>
          </a:p>
          <a:p>
            <a:pPr algn="ctr" eaLnBrk="1" hangingPunct="1">
              <a:defRPr/>
            </a:pPr>
            <a:r>
              <a:rPr lang="en-US" sz="6000" b="1" i="1" dirty="0" err="1" smtClean="0">
                <a:solidFill>
                  <a:srgbClr val="FF0000"/>
                </a:solidFill>
                <a:effectLst>
                  <a:glow rad="254000">
                    <a:schemeClr val="bg1">
                      <a:alpha val="75000"/>
                    </a:schemeClr>
                  </a:glow>
                  <a:outerShdw blurRad="38100" dist="38100" dir="2700000" algn="tl">
                    <a:srgbClr val="DDDDDD"/>
                  </a:outerShdw>
                </a:effectLst>
                <a:latin typeface="+mj-lt"/>
              </a:rPr>
              <a:t>Hãy</a:t>
            </a:r>
            <a:r>
              <a:rPr lang="en-US" sz="6000" b="1" i="1" dirty="0" smtClean="0">
                <a:solidFill>
                  <a:srgbClr val="FF0000"/>
                </a:solidFill>
                <a:effectLst>
                  <a:glow rad="254000">
                    <a:schemeClr val="bg1">
                      <a:alpha val="75000"/>
                    </a:schemeClr>
                  </a:glow>
                  <a:outerShdw blurRad="38100" dist="38100" dir="2700000" algn="tl">
                    <a:srgbClr val="DDDDDD"/>
                  </a:outerShdw>
                </a:effectLst>
                <a:latin typeface="+mj-lt"/>
              </a:rPr>
              <a:t> </a:t>
            </a:r>
            <a:r>
              <a:rPr lang="en-US" sz="6000" b="1" i="1" dirty="0" err="1" smtClean="0">
                <a:solidFill>
                  <a:srgbClr val="FF0000"/>
                </a:solidFill>
                <a:effectLst>
                  <a:glow rad="254000">
                    <a:schemeClr val="bg1">
                      <a:alpha val="75000"/>
                    </a:schemeClr>
                  </a:glow>
                  <a:outerShdw blurRad="38100" dist="38100" dir="2700000" algn="tl">
                    <a:srgbClr val="DDDDDD"/>
                  </a:outerShdw>
                </a:effectLst>
                <a:latin typeface="+mj-lt"/>
              </a:rPr>
              <a:t>hết</a:t>
            </a:r>
            <a:r>
              <a:rPr lang="en-US" sz="6000" b="1" i="1" dirty="0" smtClean="0">
                <a:solidFill>
                  <a:srgbClr val="FF0000"/>
                </a:solidFill>
                <a:effectLst>
                  <a:glow rad="254000">
                    <a:schemeClr val="bg1">
                      <a:alpha val="75000"/>
                    </a:schemeClr>
                  </a:glow>
                  <a:outerShdw blurRad="38100" dist="38100" dir="2700000" algn="tl">
                    <a:srgbClr val="DDDDDD"/>
                  </a:outerShdw>
                </a:effectLst>
                <a:latin typeface="+mj-lt"/>
              </a:rPr>
              <a:t> </a:t>
            </a:r>
            <a:r>
              <a:rPr lang="en-US" sz="6000" b="1" i="1" dirty="0" err="1" smtClean="0">
                <a:solidFill>
                  <a:srgbClr val="FF0000"/>
                </a:solidFill>
                <a:effectLst>
                  <a:glow rad="254000">
                    <a:schemeClr val="bg1">
                      <a:alpha val="75000"/>
                    </a:schemeClr>
                  </a:glow>
                  <a:outerShdw blurRad="38100" dist="38100" dir="2700000" algn="tl">
                    <a:srgbClr val="DDDDDD"/>
                  </a:outerShdw>
                </a:effectLst>
                <a:latin typeface="+mj-lt"/>
              </a:rPr>
              <a:t>lòng</a:t>
            </a:r>
            <a:r>
              <a:rPr lang="en-US" sz="6000" b="1" i="1" dirty="0" smtClean="0">
                <a:solidFill>
                  <a:srgbClr val="FF0000"/>
                </a:solidFill>
                <a:effectLst>
                  <a:glow rad="254000">
                    <a:schemeClr val="bg1">
                      <a:alpha val="75000"/>
                    </a:schemeClr>
                  </a:glow>
                  <a:outerShdw blurRad="38100" dist="38100" dir="2700000" algn="tl">
                    <a:srgbClr val="DDDDDD"/>
                  </a:outerShdw>
                </a:effectLst>
                <a:latin typeface="+mj-lt"/>
              </a:rPr>
              <a:t> tin </a:t>
            </a:r>
            <a:r>
              <a:rPr lang="en-US" sz="6000" b="1" i="1" dirty="0" err="1" smtClean="0">
                <a:solidFill>
                  <a:srgbClr val="FF0000"/>
                </a:solidFill>
                <a:effectLst>
                  <a:glow rad="254000">
                    <a:schemeClr val="bg1">
                      <a:alpha val="75000"/>
                    </a:schemeClr>
                  </a:glow>
                  <a:outerShdw blurRad="38100" dist="38100" dir="2700000" algn="tl">
                    <a:srgbClr val="DDDDDD"/>
                  </a:outerShdw>
                </a:effectLst>
                <a:latin typeface="+mj-lt"/>
              </a:rPr>
              <a:t>cậy</a:t>
            </a:r>
            <a:r>
              <a:rPr lang="en-US" sz="6000" b="1" i="1" dirty="0" smtClean="0">
                <a:solidFill>
                  <a:srgbClr val="FF0000"/>
                </a:solidFill>
                <a:effectLst>
                  <a:glow rad="254000">
                    <a:schemeClr val="bg1">
                      <a:alpha val="75000"/>
                    </a:schemeClr>
                  </a:glow>
                  <a:outerShdw blurRad="38100" dist="38100" dir="2700000" algn="tl">
                    <a:srgbClr val="DDDDDD"/>
                  </a:outerShdw>
                </a:effectLst>
                <a:latin typeface="+mj-lt"/>
              </a:rPr>
              <a:t> </a:t>
            </a:r>
            <a:r>
              <a:rPr lang="en-US" sz="6000" b="1" i="1" dirty="0" err="1" smtClean="0">
                <a:solidFill>
                  <a:srgbClr val="FF0000"/>
                </a:solidFill>
                <a:effectLst>
                  <a:glow rad="254000">
                    <a:schemeClr val="bg1">
                      <a:alpha val="75000"/>
                    </a:schemeClr>
                  </a:glow>
                  <a:outerShdw blurRad="38100" dist="38100" dir="2700000" algn="tl">
                    <a:srgbClr val="DDDDDD"/>
                  </a:outerShdw>
                </a:effectLst>
                <a:latin typeface="+mj-lt"/>
              </a:rPr>
              <a:t>Đức</a:t>
            </a:r>
            <a:r>
              <a:rPr lang="en-US" sz="6000" b="1" i="1" dirty="0" smtClean="0">
                <a:solidFill>
                  <a:srgbClr val="FF0000"/>
                </a:solidFill>
                <a:effectLst>
                  <a:glow rad="254000">
                    <a:schemeClr val="bg1">
                      <a:alpha val="75000"/>
                    </a:schemeClr>
                  </a:glow>
                  <a:outerShdw blurRad="38100" dist="38100" dir="2700000" algn="tl">
                    <a:srgbClr val="DDDDDD"/>
                  </a:outerShdw>
                </a:effectLst>
                <a:latin typeface="+mj-lt"/>
              </a:rPr>
              <a:t> </a:t>
            </a:r>
            <a:r>
              <a:rPr lang="en-US" sz="6000" b="1" i="1" dirty="0" err="1" smtClean="0">
                <a:solidFill>
                  <a:srgbClr val="FF0000"/>
                </a:solidFill>
                <a:effectLst>
                  <a:glow rad="254000">
                    <a:schemeClr val="bg1">
                      <a:alpha val="75000"/>
                    </a:schemeClr>
                  </a:glow>
                  <a:outerShdw blurRad="38100" dist="38100" dir="2700000" algn="tl">
                    <a:srgbClr val="DDDDDD"/>
                  </a:outerShdw>
                </a:effectLst>
                <a:latin typeface="+mj-lt"/>
              </a:rPr>
              <a:t>Giê-hô-va</a:t>
            </a:r>
            <a:r>
              <a:rPr lang="en-US" sz="6000" b="1" i="1" dirty="0" smtClean="0">
                <a:solidFill>
                  <a:srgbClr val="FF0000"/>
                </a:solidFill>
                <a:effectLst>
                  <a:glow rad="254000">
                    <a:schemeClr val="bg1">
                      <a:alpha val="75000"/>
                    </a:schemeClr>
                  </a:glow>
                  <a:outerShdw blurRad="38100" dist="38100" dir="2700000" algn="tl">
                    <a:srgbClr val="DDDDDD"/>
                  </a:outerShdw>
                </a:effectLst>
                <a:latin typeface="+mj-lt"/>
              </a:rPr>
              <a:t>.</a:t>
            </a:r>
          </a:p>
          <a:p>
            <a:pPr eaLnBrk="1" hangingPunct="1">
              <a:defRPr/>
            </a:pPr>
            <a:endParaRPr lang="en-US" sz="6000" i="1" dirty="0" smtClean="0">
              <a:solidFill>
                <a:srgbClr val="FF0000"/>
              </a:solidFill>
              <a:effectLst>
                <a:outerShdw blurRad="38100" dist="38100" dir="2700000" algn="tl">
                  <a:srgbClr val="DDDDDD"/>
                </a:outerShdw>
              </a:effectLst>
              <a:latin typeface="+mj-lt"/>
            </a:endParaRPr>
          </a:p>
          <a:p>
            <a:pPr eaLnBrk="1" hangingPunct="1">
              <a:defRPr/>
            </a:pPr>
            <a:endParaRPr lang="en-US" sz="6000" dirty="0" smtClean="0">
              <a:solidFill>
                <a:srgbClr val="CC00FF"/>
              </a:solidFill>
              <a:latin typeface="+mj-lt"/>
            </a:endParaRPr>
          </a:p>
        </p:txBody>
      </p:sp>
      <p:sp>
        <p:nvSpPr>
          <p:cNvPr id="84996" name="Text Box 7"/>
          <p:cNvSpPr txBox="1">
            <a:spLocks noChangeArrowheads="1"/>
          </p:cNvSpPr>
          <p:nvPr/>
        </p:nvSpPr>
        <p:spPr bwMode="auto">
          <a:xfrm>
            <a:off x="5072063" y="4500563"/>
            <a:ext cx="3349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sz="3200"/>
              <a:t>Châm ngôn 3:5-6</a:t>
            </a:r>
          </a:p>
        </p:txBody>
      </p:sp>
      <p:sp>
        <p:nvSpPr>
          <p:cNvPr id="84997" name="Text Box 9"/>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FFFFFF"/>
                </a:solidFill>
              </a:rPr>
              <a:t>394</a:t>
            </a:r>
          </a:p>
        </p:txBody>
      </p:sp>
      <p:sp>
        <p:nvSpPr>
          <p:cNvPr id="84998" name="Rectangle 10"/>
          <p:cNvSpPr>
            <a:spLocks noGrp="1" noChangeArrowheads="1"/>
          </p:cNvSpPr>
          <p:nvPr>
            <p:ph type="title" idx="4294967295"/>
          </p:nvPr>
        </p:nvSpPr>
        <p:spPr>
          <a:xfrm>
            <a:off x="304800" y="609600"/>
            <a:ext cx="3429000" cy="1143000"/>
          </a:xfrm>
        </p:spPr>
        <p:txBody>
          <a:bodyPr/>
          <a:lstStyle/>
          <a:p>
            <a:pPr algn="l" eaLnBrk="1" hangingPunct="1"/>
            <a:r>
              <a:rPr lang="en-US" altLang="vi-VN" smtClean="0">
                <a:ea typeface="ＭＳ Ｐゴシック" pitchFamily="34" charset="-128"/>
              </a:rPr>
              <a:t>Câu gốc</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48134">
                                            <p:txEl>
                                              <p:pRg st="2" end="2"/>
                                            </p:txEl>
                                          </p:spTgt>
                                        </p:tgtEl>
                                        <p:attrNameLst>
                                          <p:attrName>style.visibility</p:attrName>
                                        </p:attrNameLst>
                                      </p:cBhvr>
                                      <p:to>
                                        <p:strVal val="visible"/>
                                      </p:to>
                                    </p:set>
                                    <p:anim to="" calcmode="lin" valueType="num">
                                      <p:cBhvr>
                                        <p:cTn id="7" dur="1" fill="hold"/>
                                        <p:tgtEl>
                                          <p:spTgt spid="4813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descr="tree-co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4"/>
          <p:cNvSpPr txBox="1">
            <a:spLocks noChangeArrowheads="1"/>
          </p:cNvSpPr>
          <p:nvPr/>
        </p:nvSpPr>
        <p:spPr bwMode="auto">
          <a:xfrm>
            <a:off x="304800" y="609600"/>
            <a:ext cx="8534400" cy="5632311"/>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endParaRPr lang="en-US" sz="6000" b="1" dirty="0" smtClean="0">
              <a:solidFill>
                <a:srgbClr val="CC00FF"/>
              </a:solidFill>
              <a:effectLst>
                <a:glow rad="266700">
                  <a:schemeClr val="bg1">
                    <a:alpha val="75000"/>
                  </a:schemeClr>
                </a:glow>
              </a:effectLst>
              <a:latin typeface="+mj-lt"/>
            </a:endParaRPr>
          </a:p>
          <a:p>
            <a:pPr eaLnBrk="1" hangingPunct="1">
              <a:defRPr/>
            </a:pPr>
            <a:endParaRPr lang="en-US" sz="6000" b="1" dirty="0" smtClean="0">
              <a:solidFill>
                <a:srgbClr val="CC00FF"/>
              </a:solidFill>
              <a:effectLst>
                <a:glow rad="266700">
                  <a:schemeClr val="bg1">
                    <a:alpha val="75000"/>
                  </a:schemeClr>
                </a:glow>
              </a:effectLst>
              <a:latin typeface="+mj-lt"/>
            </a:endParaRPr>
          </a:p>
          <a:p>
            <a:pPr algn="ctr" eaLnBrk="1" hangingPunct="1">
              <a:defRPr/>
            </a:pPr>
            <a:r>
              <a:rPr lang="en-US" sz="6000" b="1" i="1" dirty="0" err="1" smtClean="0">
                <a:solidFill>
                  <a:srgbClr val="FF0000"/>
                </a:solidFill>
                <a:effectLst>
                  <a:glow rad="266700">
                    <a:schemeClr val="bg1">
                      <a:alpha val="75000"/>
                    </a:schemeClr>
                  </a:glow>
                  <a:outerShdw blurRad="38100" dist="38100" dir="2700000" algn="tl">
                    <a:srgbClr val="DDDDDD"/>
                  </a:outerShdw>
                </a:effectLst>
                <a:latin typeface="+mj-lt"/>
              </a:rPr>
              <a:t>Chớ</a:t>
            </a:r>
            <a:r>
              <a:rPr lang="en-US" sz="6000" b="1" i="1" dirty="0" smtClean="0">
                <a:solidFill>
                  <a:srgbClr val="FF0000"/>
                </a:solidFill>
                <a:effectLst>
                  <a:glow rad="266700">
                    <a:schemeClr val="bg1">
                      <a:alpha val="75000"/>
                    </a:schemeClr>
                  </a:glow>
                  <a:outerShdw blurRad="38100" dist="38100" dir="2700000" algn="tl">
                    <a:srgbClr val="DDDDDD"/>
                  </a:outerShdw>
                </a:effectLst>
                <a:latin typeface="+mj-lt"/>
              </a:rPr>
              <a:t> </a:t>
            </a:r>
            <a:r>
              <a:rPr lang="en-US" sz="6000" b="1" i="1" dirty="0" err="1" smtClean="0">
                <a:solidFill>
                  <a:srgbClr val="FF0000"/>
                </a:solidFill>
                <a:effectLst>
                  <a:glow rad="266700">
                    <a:schemeClr val="bg1">
                      <a:alpha val="75000"/>
                    </a:schemeClr>
                  </a:glow>
                  <a:outerShdw blurRad="38100" dist="38100" dir="2700000" algn="tl">
                    <a:srgbClr val="DDDDDD"/>
                  </a:outerShdw>
                </a:effectLst>
                <a:latin typeface="+mj-lt"/>
              </a:rPr>
              <a:t>nương</a:t>
            </a:r>
            <a:r>
              <a:rPr lang="en-US" sz="6000" b="1" i="1" dirty="0" smtClean="0">
                <a:solidFill>
                  <a:srgbClr val="FF0000"/>
                </a:solidFill>
                <a:effectLst>
                  <a:glow rad="266700">
                    <a:schemeClr val="bg1">
                      <a:alpha val="75000"/>
                    </a:schemeClr>
                  </a:glow>
                  <a:outerShdw blurRad="38100" dist="38100" dir="2700000" algn="tl">
                    <a:srgbClr val="DDDDDD"/>
                  </a:outerShdw>
                </a:effectLst>
                <a:latin typeface="+mj-lt"/>
              </a:rPr>
              <a:t> </a:t>
            </a:r>
            <a:r>
              <a:rPr lang="en-US" sz="6000" b="1" i="1" dirty="0" err="1" smtClean="0">
                <a:solidFill>
                  <a:srgbClr val="FF0000"/>
                </a:solidFill>
                <a:effectLst>
                  <a:glow rad="266700">
                    <a:schemeClr val="bg1">
                      <a:alpha val="75000"/>
                    </a:schemeClr>
                  </a:glow>
                  <a:outerShdw blurRad="38100" dist="38100" dir="2700000" algn="tl">
                    <a:srgbClr val="DDDDDD"/>
                  </a:outerShdw>
                </a:effectLst>
                <a:latin typeface="+mj-lt"/>
              </a:rPr>
              <a:t>cậy</a:t>
            </a:r>
            <a:r>
              <a:rPr lang="en-US" sz="6000" b="1" i="1" dirty="0" smtClean="0">
                <a:solidFill>
                  <a:srgbClr val="FF0000"/>
                </a:solidFill>
                <a:effectLst>
                  <a:glow rad="266700">
                    <a:schemeClr val="bg1">
                      <a:alpha val="75000"/>
                    </a:schemeClr>
                  </a:glow>
                  <a:outerShdw blurRad="38100" dist="38100" dir="2700000" algn="tl">
                    <a:srgbClr val="DDDDDD"/>
                  </a:outerShdw>
                </a:effectLst>
                <a:latin typeface="+mj-lt"/>
              </a:rPr>
              <a:t> </a:t>
            </a:r>
            <a:r>
              <a:rPr lang="en-US" sz="6000" b="1" i="1" dirty="0" err="1" smtClean="0">
                <a:solidFill>
                  <a:srgbClr val="FF0000"/>
                </a:solidFill>
                <a:effectLst>
                  <a:glow rad="266700">
                    <a:schemeClr val="bg1">
                      <a:alpha val="75000"/>
                    </a:schemeClr>
                  </a:glow>
                  <a:outerShdw blurRad="38100" dist="38100" dir="2700000" algn="tl">
                    <a:srgbClr val="DDDDDD"/>
                  </a:outerShdw>
                </a:effectLst>
                <a:latin typeface="+mj-lt"/>
              </a:rPr>
              <a:t>nơi</a:t>
            </a:r>
            <a:r>
              <a:rPr lang="en-US" sz="6000" b="1" i="1" dirty="0" smtClean="0">
                <a:solidFill>
                  <a:srgbClr val="FF0000"/>
                </a:solidFill>
                <a:effectLst>
                  <a:glow rad="266700">
                    <a:schemeClr val="bg1">
                      <a:alpha val="75000"/>
                    </a:schemeClr>
                  </a:glow>
                  <a:outerShdw blurRad="38100" dist="38100" dir="2700000" algn="tl">
                    <a:srgbClr val="DDDDDD"/>
                  </a:outerShdw>
                </a:effectLst>
                <a:latin typeface="+mj-lt"/>
              </a:rPr>
              <a:t> </a:t>
            </a:r>
            <a:r>
              <a:rPr lang="en-US" sz="6000" b="1" i="1" dirty="0" err="1" smtClean="0">
                <a:solidFill>
                  <a:srgbClr val="FF0000"/>
                </a:solidFill>
                <a:effectLst>
                  <a:glow rad="266700">
                    <a:schemeClr val="bg1">
                      <a:alpha val="75000"/>
                    </a:schemeClr>
                  </a:glow>
                  <a:outerShdw blurRad="38100" dist="38100" dir="2700000" algn="tl">
                    <a:srgbClr val="DDDDDD"/>
                  </a:outerShdw>
                </a:effectLst>
                <a:latin typeface="+mj-lt"/>
              </a:rPr>
              <a:t>sự</a:t>
            </a:r>
            <a:r>
              <a:rPr lang="en-US" sz="6000" b="1" i="1" dirty="0" smtClean="0">
                <a:solidFill>
                  <a:srgbClr val="FF0000"/>
                </a:solidFill>
                <a:effectLst>
                  <a:glow rad="266700">
                    <a:schemeClr val="bg1">
                      <a:alpha val="75000"/>
                    </a:schemeClr>
                  </a:glow>
                  <a:outerShdw blurRad="38100" dist="38100" dir="2700000" algn="tl">
                    <a:srgbClr val="DDDDDD"/>
                  </a:outerShdw>
                </a:effectLst>
                <a:latin typeface="+mj-lt"/>
              </a:rPr>
              <a:t> </a:t>
            </a:r>
            <a:r>
              <a:rPr lang="en-US" sz="6000" b="1" i="1" dirty="0" err="1" smtClean="0">
                <a:solidFill>
                  <a:srgbClr val="FF0000"/>
                </a:solidFill>
                <a:effectLst>
                  <a:glow rad="266700">
                    <a:schemeClr val="bg1">
                      <a:alpha val="75000"/>
                    </a:schemeClr>
                  </a:glow>
                  <a:outerShdw blurRad="38100" dist="38100" dir="2700000" algn="tl">
                    <a:srgbClr val="DDDDDD"/>
                  </a:outerShdw>
                </a:effectLst>
                <a:latin typeface="+mj-lt"/>
              </a:rPr>
              <a:t>thông</a:t>
            </a:r>
            <a:r>
              <a:rPr lang="en-US" sz="6000" b="1" i="1" dirty="0" smtClean="0">
                <a:solidFill>
                  <a:srgbClr val="FF0000"/>
                </a:solidFill>
                <a:effectLst>
                  <a:glow rad="266700">
                    <a:schemeClr val="bg1">
                      <a:alpha val="75000"/>
                    </a:schemeClr>
                  </a:glow>
                  <a:outerShdw blurRad="38100" dist="38100" dir="2700000" algn="tl">
                    <a:srgbClr val="DDDDDD"/>
                  </a:outerShdw>
                </a:effectLst>
                <a:latin typeface="+mj-lt"/>
              </a:rPr>
              <a:t> </a:t>
            </a:r>
            <a:r>
              <a:rPr lang="en-US" sz="6000" b="1" i="1" dirty="0" err="1" smtClean="0">
                <a:solidFill>
                  <a:srgbClr val="FF0000"/>
                </a:solidFill>
                <a:effectLst>
                  <a:glow rad="266700">
                    <a:schemeClr val="bg1">
                      <a:alpha val="75000"/>
                    </a:schemeClr>
                  </a:glow>
                  <a:outerShdw blurRad="38100" dist="38100" dir="2700000" algn="tl">
                    <a:srgbClr val="DDDDDD"/>
                  </a:outerShdw>
                </a:effectLst>
                <a:latin typeface="+mj-lt"/>
              </a:rPr>
              <a:t>sáng</a:t>
            </a:r>
            <a:r>
              <a:rPr lang="en-US" sz="6000" b="1" i="1" dirty="0" smtClean="0">
                <a:solidFill>
                  <a:srgbClr val="FF0000"/>
                </a:solidFill>
                <a:effectLst>
                  <a:glow rad="266700">
                    <a:schemeClr val="bg1">
                      <a:alpha val="75000"/>
                    </a:schemeClr>
                  </a:glow>
                  <a:outerShdw blurRad="38100" dist="38100" dir="2700000" algn="tl">
                    <a:srgbClr val="DDDDDD"/>
                  </a:outerShdw>
                </a:effectLst>
                <a:latin typeface="+mj-lt"/>
              </a:rPr>
              <a:t> </a:t>
            </a:r>
            <a:r>
              <a:rPr lang="en-US" sz="6000" b="1" i="1" dirty="0" err="1" smtClean="0">
                <a:solidFill>
                  <a:srgbClr val="FF0000"/>
                </a:solidFill>
                <a:effectLst>
                  <a:glow rad="266700">
                    <a:schemeClr val="bg1">
                      <a:alpha val="75000"/>
                    </a:schemeClr>
                  </a:glow>
                  <a:outerShdw blurRad="38100" dist="38100" dir="2700000" algn="tl">
                    <a:srgbClr val="DDDDDD"/>
                  </a:outerShdw>
                </a:effectLst>
                <a:latin typeface="+mj-lt"/>
              </a:rPr>
              <a:t>của</a:t>
            </a:r>
            <a:r>
              <a:rPr lang="en-US" sz="6000" b="1" i="1" dirty="0" smtClean="0">
                <a:solidFill>
                  <a:srgbClr val="FF0000"/>
                </a:solidFill>
                <a:effectLst>
                  <a:glow rad="266700">
                    <a:schemeClr val="bg1">
                      <a:alpha val="75000"/>
                    </a:schemeClr>
                  </a:glow>
                  <a:outerShdw blurRad="38100" dist="38100" dir="2700000" algn="tl">
                    <a:srgbClr val="DDDDDD"/>
                  </a:outerShdw>
                </a:effectLst>
                <a:latin typeface="+mj-lt"/>
              </a:rPr>
              <a:t> con;</a:t>
            </a:r>
          </a:p>
          <a:p>
            <a:pPr eaLnBrk="1" hangingPunct="1">
              <a:defRPr/>
            </a:pPr>
            <a:endParaRPr lang="en-US" sz="6000" b="1" dirty="0" smtClean="0">
              <a:solidFill>
                <a:srgbClr val="FF0000"/>
              </a:solidFill>
              <a:effectLst>
                <a:glow rad="266700">
                  <a:schemeClr val="bg1">
                    <a:alpha val="75000"/>
                  </a:schemeClr>
                </a:glow>
              </a:effectLst>
              <a:latin typeface="+mj-lt"/>
            </a:endParaRPr>
          </a:p>
          <a:p>
            <a:pPr eaLnBrk="1" hangingPunct="1">
              <a:defRPr/>
            </a:pPr>
            <a:endParaRPr lang="en-US" sz="6000" b="1" dirty="0" smtClean="0">
              <a:solidFill>
                <a:srgbClr val="CC00FF"/>
              </a:solidFill>
              <a:effectLst>
                <a:glow rad="266700">
                  <a:schemeClr val="bg1">
                    <a:alpha val="75000"/>
                  </a:schemeClr>
                </a:glow>
              </a:effectLst>
              <a:latin typeface="+mj-lt"/>
            </a:endParaRPr>
          </a:p>
        </p:txBody>
      </p:sp>
      <p:sp>
        <p:nvSpPr>
          <p:cNvPr id="86020" name="Text Box 5"/>
          <p:cNvSpPr txBox="1">
            <a:spLocks noChangeArrowheads="1"/>
          </p:cNvSpPr>
          <p:nvPr/>
        </p:nvSpPr>
        <p:spPr bwMode="auto">
          <a:xfrm>
            <a:off x="5429250" y="5072063"/>
            <a:ext cx="3349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sz="3200"/>
              <a:t>Châm ngôn 3:5-6</a:t>
            </a:r>
          </a:p>
        </p:txBody>
      </p:sp>
      <p:sp>
        <p:nvSpPr>
          <p:cNvPr id="86021"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FFFFFF"/>
                </a:solidFill>
              </a:rPr>
              <a:t>394</a:t>
            </a:r>
          </a:p>
        </p:txBody>
      </p:sp>
      <p:sp>
        <p:nvSpPr>
          <p:cNvPr id="86022" name="Rectangle 8"/>
          <p:cNvSpPr>
            <a:spLocks noGrp="1" noChangeArrowheads="1"/>
          </p:cNvSpPr>
          <p:nvPr>
            <p:ph type="title" idx="4294967295"/>
          </p:nvPr>
        </p:nvSpPr>
        <p:spPr>
          <a:xfrm>
            <a:off x="304800" y="609600"/>
            <a:ext cx="3581400" cy="1143000"/>
          </a:xfrm>
        </p:spPr>
        <p:txBody>
          <a:bodyPr/>
          <a:lstStyle/>
          <a:p>
            <a:pPr algn="l" eaLnBrk="1" hangingPunct="1"/>
            <a:r>
              <a:rPr lang="en-US" altLang="vi-VN" smtClean="0">
                <a:ea typeface="ＭＳ Ｐゴシック" pitchFamily="34" charset="-128"/>
              </a:rPr>
              <a:t>Câu gốc</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38916"/>
                                        </p:tgtEl>
                                        <p:attrNameLst>
                                          <p:attrName>style.visibility</p:attrName>
                                        </p:attrNameLst>
                                      </p:cBhvr>
                                      <p:to>
                                        <p:strVal val="visible"/>
                                      </p:to>
                                    </p:set>
                                    <p:anim to="" calcmode="lin" valueType="num">
                                      <p:cBhvr>
                                        <p:cTn id="7" dur="1" fill="hold"/>
                                        <p:tgtEl>
                                          <p:spTgt spid="389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path-down-from-the-big-hole-01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4"/>
          <p:cNvSpPr txBox="1">
            <a:spLocks noChangeArrowheads="1"/>
          </p:cNvSpPr>
          <p:nvPr/>
        </p:nvSpPr>
        <p:spPr bwMode="auto">
          <a:xfrm>
            <a:off x="4648200" y="0"/>
            <a:ext cx="4495800" cy="5632450"/>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endParaRPr lang="en-US" sz="5400" dirty="0" smtClean="0">
              <a:solidFill>
                <a:srgbClr val="CC00FF"/>
              </a:solidFill>
              <a:latin typeface="+mj-lt"/>
            </a:endParaRPr>
          </a:p>
          <a:p>
            <a:pPr eaLnBrk="1" hangingPunct="1">
              <a:defRPr/>
            </a:pPr>
            <a:endParaRPr lang="en-US" sz="3600" dirty="0" smtClean="0">
              <a:solidFill>
                <a:srgbClr val="CC00FF"/>
              </a:solidFill>
              <a:latin typeface="+mj-lt"/>
            </a:endParaRPr>
          </a:p>
          <a:p>
            <a:pPr algn="ctr" eaLnBrk="1" hangingPunct="1">
              <a:defRPr/>
            </a:pPr>
            <a:r>
              <a:rPr lang="en-US" sz="5400" b="1" i="1" dirty="0" err="1" smtClean="0">
                <a:solidFill>
                  <a:srgbClr val="FF0000"/>
                </a:solidFill>
                <a:effectLst>
                  <a:outerShdw blurRad="38100" dist="38100" dir="2700000" algn="tl">
                    <a:srgbClr val="DDDDDD"/>
                  </a:outerShdw>
                </a:effectLst>
                <a:latin typeface="+mj-lt"/>
              </a:rPr>
              <a:t>Phàm</a:t>
            </a:r>
            <a:r>
              <a:rPr lang="en-US" sz="5400" b="1" i="1" dirty="0" smtClean="0">
                <a:solidFill>
                  <a:srgbClr val="FF0000"/>
                </a:solidFill>
                <a:effectLst>
                  <a:outerShdw blurRad="38100" dist="38100" dir="2700000" algn="tl">
                    <a:srgbClr val="DDDDDD"/>
                  </a:outerShdw>
                </a:effectLst>
                <a:latin typeface="+mj-lt"/>
              </a:rPr>
              <a:t> </a:t>
            </a:r>
            <a:r>
              <a:rPr lang="en-US" sz="5400" b="1" i="1" dirty="0" err="1" smtClean="0">
                <a:solidFill>
                  <a:srgbClr val="FF0000"/>
                </a:solidFill>
                <a:effectLst>
                  <a:outerShdw blurRad="38100" dist="38100" dir="2700000" algn="tl">
                    <a:srgbClr val="DDDDDD"/>
                  </a:outerShdw>
                </a:effectLst>
                <a:latin typeface="+mj-lt"/>
              </a:rPr>
              <a:t>trong</a:t>
            </a:r>
            <a:r>
              <a:rPr lang="en-US" sz="5400" b="1" i="1" dirty="0" smtClean="0">
                <a:solidFill>
                  <a:srgbClr val="FF0000"/>
                </a:solidFill>
                <a:effectLst>
                  <a:outerShdw blurRad="38100" dist="38100" dir="2700000" algn="tl">
                    <a:srgbClr val="DDDDDD"/>
                  </a:outerShdw>
                </a:effectLst>
                <a:latin typeface="+mj-lt"/>
              </a:rPr>
              <a:t> </a:t>
            </a:r>
            <a:r>
              <a:rPr lang="en-US" sz="5400" b="1" i="1" dirty="0" err="1" smtClean="0">
                <a:solidFill>
                  <a:srgbClr val="FF0000"/>
                </a:solidFill>
                <a:effectLst>
                  <a:outerShdw blurRad="38100" dist="38100" dir="2700000" algn="tl">
                    <a:srgbClr val="DDDDDD"/>
                  </a:outerShdw>
                </a:effectLst>
                <a:latin typeface="+mj-lt"/>
              </a:rPr>
              <a:t>các</a:t>
            </a:r>
            <a:r>
              <a:rPr lang="en-US" sz="5400" b="1" i="1" dirty="0" smtClean="0">
                <a:solidFill>
                  <a:srgbClr val="FF0000"/>
                </a:solidFill>
                <a:effectLst>
                  <a:outerShdw blurRad="38100" dist="38100" dir="2700000" algn="tl">
                    <a:srgbClr val="DDDDDD"/>
                  </a:outerShdw>
                </a:effectLst>
                <a:latin typeface="+mj-lt"/>
              </a:rPr>
              <a:t> </a:t>
            </a:r>
            <a:r>
              <a:rPr lang="en-US" sz="5400" b="1" i="1" dirty="0" err="1" smtClean="0">
                <a:solidFill>
                  <a:srgbClr val="FF0000"/>
                </a:solidFill>
                <a:effectLst>
                  <a:outerShdw blurRad="38100" dist="38100" dir="2700000" algn="tl">
                    <a:srgbClr val="DDDDDD"/>
                  </a:outerShdw>
                </a:effectLst>
                <a:latin typeface="+mj-lt"/>
              </a:rPr>
              <a:t>việc</a:t>
            </a:r>
            <a:r>
              <a:rPr lang="en-US" sz="5400" b="1" i="1" dirty="0" smtClean="0">
                <a:solidFill>
                  <a:srgbClr val="FF0000"/>
                </a:solidFill>
                <a:effectLst>
                  <a:outerShdw blurRad="38100" dist="38100" dir="2700000" algn="tl">
                    <a:srgbClr val="DDDDDD"/>
                  </a:outerShdw>
                </a:effectLst>
                <a:latin typeface="+mj-lt"/>
              </a:rPr>
              <a:t> </a:t>
            </a:r>
            <a:r>
              <a:rPr lang="en-US" sz="5400" b="1" i="1" dirty="0" err="1" smtClean="0">
                <a:solidFill>
                  <a:srgbClr val="FF0000"/>
                </a:solidFill>
                <a:effectLst>
                  <a:outerShdw blurRad="38100" dist="38100" dir="2700000" algn="tl">
                    <a:srgbClr val="DDDDDD"/>
                  </a:outerShdw>
                </a:effectLst>
                <a:latin typeface="+mj-lt"/>
              </a:rPr>
              <a:t>làm</a:t>
            </a:r>
            <a:r>
              <a:rPr lang="en-US" sz="5400" b="1" i="1" dirty="0" smtClean="0">
                <a:solidFill>
                  <a:srgbClr val="FF0000"/>
                </a:solidFill>
                <a:effectLst>
                  <a:outerShdw blurRad="38100" dist="38100" dir="2700000" algn="tl">
                    <a:srgbClr val="DDDDDD"/>
                  </a:outerShdw>
                </a:effectLst>
                <a:latin typeface="+mj-lt"/>
              </a:rPr>
              <a:t> </a:t>
            </a:r>
            <a:r>
              <a:rPr lang="en-US" sz="5400" b="1" i="1" dirty="0" err="1" smtClean="0">
                <a:solidFill>
                  <a:srgbClr val="FF0000"/>
                </a:solidFill>
                <a:effectLst>
                  <a:outerShdw blurRad="38100" dist="38100" dir="2700000" algn="tl">
                    <a:srgbClr val="DDDDDD"/>
                  </a:outerShdw>
                </a:effectLst>
                <a:latin typeface="+mj-lt"/>
              </a:rPr>
              <a:t>của</a:t>
            </a:r>
            <a:r>
              <a:rPr lang="en-US" sz="5400" b="1" i="1" dirty="0" smtClean="0">
                <a:solidFill>
                  <a:srgbClr val="FF0000"/>
                </a:solidFill>
                <a:effectLst>
                  <a:outerShdw blurRad="38100" dist="38100" dir="2700000" algn="tl">
                    <a:srgbClr val="DDDDDD"/>
                  </a:outerShdw>
                </a:effectLst>
                <a:latin typeface="+mj-lt"/>
              </a:rPr>
              <a:t> con, </a:t>
            </a:r>
            <a:r>
              <a:rPr lang="en-US" sz="5400" b="1" i="1" dirty="0" err="1" smtClean="0">
                <a:solidFill>
                  <a:srgbClr val="FF0000"/>
                </a:solidFill>
                <a:effectLst>
                  <a:outerShdw blurRad="38100" dist="38100" dir="2700000" algn="tl">
                    <a:srgbClr val="DDDDDD"/>
                  </a:outerShdw>
                </a:effectLst>
                <a:latin typeface="+mj-lt"/>
              </a:rPr>
              <a:t>khá</a:t>
            </a:r>
            <a:r>
              <a:rPr lang="en-US" sz="5400" b="1" i="1" dirty="0" smtClean="0">
                <a:solidFill>
                  <a:srgbClr val="FF0000"/>
                </a:solidFill>
                <a:effectLst>
                  <a:outerShdw blurRad="38100" dist="38100" dir="2700000" algn="tl">
                    <a:srgbClr val="DDDDDD"/>
                  </a:outerShdw>
                </a:effectLst>
                <a:latin typeface="+mj-lt"/>
              </a:rPr>
              <a:t> </a:t>
            </a:r>
            <a:r>
              <a:rPr lang="en-US" sz="5400" b="1" i="1" dirty="0" err="1" smtClean="0">
                <a:solidFill>
                  <a:srgbClr val="FF0000"/>
                </a:solidFill>
                <a:effectLst>
                  <a:outerShdw blurRad="38100" dist="38100" dir="2700000" algn="tl">
                    <a:srgbClr val="DDDDDD"/>
                  </a:outerShdw>
                </a:effectLst>
                <a:latin typeface="+mj-lt"/>
              </a:rPr>
              <a:t>nhận</a:t>
            </a:r>
            <a:r>
              <a:rPr lang="en-US" sz="5400" b="1" i="1" dirty="0" smtClean="0">
                <a:solidFill>
                  <a:srgbClr val="FF0000"/>
                </a:solidFill>
                <a:effectLst>
                  <a:outerShdw blurRad="38100" dist="38100" dir="2700000" algn="tl">
                    <a:srgbClr val="DDDDDD"/>
                  </a:outerShdw>
                </a:effectLst>
                <a:latin typeface="+mj-lt"/>
              </a:rPr>
              <a:t> </a:t>
            </a:r>
            <a:r>
              <a:rPr lang="en-US" sz="5400" b="1" i="1" dirty="0" err="1" smtClean="0">
                <a:solidFill>
                  <a:srgbClr val="FF0000"/>
                </a:solidFill>
                <a:effectLst>
                  <a:outerShdw blurRad="38100" dist="38100" dir="2700000" algn="tl">
                    <a:srgbClr val="DDDDDD"/>
                  </a:outerShdw>
                </a:effectLst>
                <a:latin typeface="+mj-lt"/>
              </a:rPr>
              <a:t>biết</a:t>
            </a:r>
            <a:r>
              <a:rPr lang="en-US" sz="5400" b="1" i="1" dirty="0" smtClean="0">
                <a:solidFill>
                  <a:srgbClr val="FF0000"/>
                </a:solidFill>
                <a:effectLst>
                  <a:outerShdw blurRad="38100" dist="38100" dir="2700000" algn="tl">
                    <a:srgbClr val="DDDDDD"/>
                  </a:outerShdw>
                </a:effectLst>
                <a:latin typeface="+mj-lt"/>
              </a:rPr>
              <a:t> </a:t>
            </a:r>
            <a:r>
              <a:rPr lang="en-US" sz="5400" b="1" i="1" dirty="0" err="1" smtClean="0">
                <a:solidFill>
                  <a:srgbClr val="FF0000"/>
                </a:solidFill>
                <a:effectLst>
                  <a:outerShdw blurRad="38100" dist="38100" dir="2700000" algn="tl">
                    <a:srgbClr val="DDDDDD"/>
                  </a:outerShdw>
                </a:effectLst>
                <a:latin typeface="+mj-lt"/>
              </a:rPr>
              <a:t>Ngài</a:t>
            </a:r>
            <a:r>
              <a:rPr lang="en-US" sz="5400" b="1" i="1" dirty="0" smtClean="0">
                <a:solidFill>
                  <a:srgbClr val="FF0000"/>
                </a:solidFill>
                <a:effectLst>
                  <a:outerShdw blurRad="38100" dist="38100" dir="2700000" algn="tl">
                    <a:srgbClr val="DDDDDD"/>
                  </a:outerShdw>
                </a:effectLst>
                <a:latin typeface="+mj-lt"/>
              </a:rPr>
              <a:t>. </a:t>
            </a:r>
            <a:endParaRPr lang="en-US" sz="5400" dirty="0" smtClean="0">
              <a:solidFill>
                <a:srgbClr val="CC00FF"/>
              </a:solidFill>
              <a:latin typeface="+mj-lt"/>
            </a:endParaRPr>
          </a:p>
        </p:txBody>
      </p:sp>
      <p:sp>
        <p:nvSpPr>
          <p:cNvPr id="87044" name="Text Box 5"/>
          <p:cNvSpPr txBox="1">
            <a:spLocks noChangeArrowheads="1"/>
          </p:cNvSpPr>
          <p:nvPr/>
        </p:nvSpPr>
        <p:spPr bwMode="auto">
          <a:xfrm>
            <a:off x="5643563" y="5857875"/>
            <a:ext cx="3349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sz="3200"/>
              <a:t>Châm ngôn 3:5-6</a:t>
            </a:r>
          </a:p>
        </p:txBody>
      </p:sp>
      <p:sp>
        <p:nvSpPr>
          <p:cNvPr id="87045"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FFFFFF"/>
                </a:solidFill>
              </a:rPr>
              <a:t>394</a:t>
            </a:r>
          </a:p>
        </p:txBody>
      </p:sp>
      <p:sp>
        <p:nvSpPr>
          <p:cNvPr id="87046" name="Rectangle 8"/>
          <p:cNvSpPr>
            <a:spLocks noGrp="1" noChangeArrowheads="1"/>
          </p:cNvSpPr>
          <p:nvPr>
            <p:ph type="title" idx="4294967295"/>
          </p:nvPr>
        </p:nvSpPr>
        <p:spPr>
          <a:xfrm>
            <a:off x="4800600" y="274638"/>
            <a:ext cx="3886200" cy="868362"/>
          </a:xfrm>
        </p:spPr>
        <p:txBody>
          <a:bodyPr/>
          <a:lstStyle/>
          <a:p>
            <a:pPr algn="l" eaLnBrk="1" hangingPunct="1"/>
            <a:r>
              <a:rPr lang="en-US" altLang="vi-VN" smtClean="0">
                <a:ea typeface="ＭＳ Ｐゴシック" pitchFamily="34" charset="-128"/>
              </a:rPr>
              <a:t>Câu gốc</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43012"/>
                                        </p:tgtEl>
                                        <p:attrNameLst>
                                          <p:attrName>style.visibility</p:attrName>
                                        </p:attrNameLst>
                                      </p:cBhvr>
                                      <p:to>
                                        <p:strVal val="visible"/>
                                      </p:to>
                                    </p:set>
                                    <p:anim to="" calcmode="lin" valueType="num">
                                      <p:cBhvr>
                                        <p:cTn id="7" dur="1" fill="hold"/>
                                        <p:tgtEl>
                                          <p:spTgt spid="430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3" descr="arkh-p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4572000" y="0"/>
            <a:ext cx="4572000" cy="5324475"/>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endParaRPr lang="en-US" sz="6000" dirty="0" smtClean="0">
              <a:solidFill>
                <a:srgbClr val="CC00FF"/>
              </a:solidFill>
              <a:latin typeface="+mj-lt"/>
            </a:endParaRPr>
          </a:p>
          <a:p>
            <a:pPr eaLnBrk="1" hangingPunct="1">
              <a:defRPr/>
            </a:pPr>
            <a:endParaRPr lang="en-US" sz="4000" dirty="0" smtClean="0">
              <a:solidFill>
                <a:srgbClr val="CC00FF"/>
              </a:solidFill>
              <a:latin typeface="+mj-lt"/>
            </a:endParaRPr>
          </a:p>
          <a:p>
            <a:pPr algn="ctr" eaLnBrk="1" hangingPunct="1">
              <a:defRPr/>
            </a:pPr>
            <a:r>
              <a:rPr lang="en-US" sz="6000" b="1" i="1" dirty="0" err="1" smtClean="0">
                <a:solidFill>
                  <a:srgbClr val="FF0000"/>
                </a:solidFill>
                <a:effectLst>
                  <a:outerShdw blurRad="38100" dist="38100" dir="2700000" algn="tl">
                    <a:srgbClr val="DDDDDD"/>
                  </a:outerShdw>
                </a:effectLst>
                <a:latin typeface="+mj-lt"/>
              </a:rPr>
              <a:t>Thì</a:t>
            </a:r>
            <a:r>
              <a:rPr lang="en-US" sz="6000" b="1" i="1" dirty="0" smtClean="0">
                <a:solidFill>
                  <a:srgbClr val="FF0000"/>
                </a:solidFill>
                <a:effectLst>
                  <a:outerShdw blurRad="38100" dist="38100" dir="2700000" algn="tl">
                    <a:srgbClr val="DDDDDD"/>
                  </a:outerShdw>
                </a:effectLst>
                <a:latin typeface="+mj-lt"/>
              </a:rPr>
              <a:t> </a:t>
            </a:r>
            <a:r>
              <a:rPr lang="en-US" sz="6000" b="1" i="1" dirty="0" err="1" smtClean="0">
                <a:solidFill>
                  <a:srgbClr val="FF0000"/>
                </a:solidFill>
                <a:effectLst>
                  <a:outerShdw blurRad="38100" dist="38100" dir="2700000" algn="tl">
                    <a:srgbClr val="DDDDDD"/>
                  </a:outerShdw>
                </a:effectLst>
                <a:latin typeface="+mj-lt"/>
              </a:rPr>
              <a:t>Ngài</a:t>
            </a:r>
            <a:r>
              <a:rPr lang="en-US" sz="6000" b="1" i="1" dirty="0" smtClean="0">
                <a:solidFill>
                  <a:srgbClr val="FF0000"/>
                </a:solidFill>
                <a:effectLst>
                  <a:outerShdw blurRad="38100" dist="38100" dir="2700000" algn="tl">
                    <a:srgbClr val="DDDDDD"/>
                  </a:outerShdw>
                </a:effectLst>
                <a:latin typeface="+mj-lt"/>
              </a:rPr>
              <a:t> </a:t>
            </a:r>
            <a:r>
              <a:rPr lang="en-US" sz="6000" b="1" i="1" dirty="0" err="1" smtClean="0">
                <a:solidFill>
                  <a:srgbClr val="FF0000"/>
                </a:solidFill>
                <a:effectLst>
                  <a:outerShdw blurRad="38100" dist="38100" dir="2700000" algn="tl">
                    <a:srgbClr val="DDDDDD"/>
                  </a:outerShdw>
                </a:effectLst>
                <a:latin typeface="+mj-lt"/>
              </a:rPr>
              <a:t>sẽ</a:t>
            </a:r>
            <a:r>
              <a:rPr lang="en-US" sz="6000" b="1" i="1" dirty="0" smtClean="0">
                <a:solidFill>
                  <a:srgbClr val="FF0000"/>
                </a:solidFill>
                <a:effectLst>
                  <a:outerShdw blurRad="38100" dist="38100" dir="2700000" algn="tl">
                    <a:srgbClr val="DDDDDD"/>
                  </a:outerShdw>
                </a:effectLst>
                <a:latin typeface="+mj-lt"/>
              </a:rPr>
              <a:t> </a:t>
            </a:r>
            <a:r>
              <a:rPr lang="en-US" sz="6000" b="1" i="1" dirty="0" err="1" smtClean="0">
                <a:solidFill>
                  <a:srgbClr val="FF0000"/>
                </a:solidFill>
                <a:effectLst>
                  <a:outerShdw blurRad="38100" dist="38100" dir="2700000" algn="tl">
                    <a:srgbClr val="DDDDDD"/>
                  </a:outerShdw>
                </a:effectLst>
                <a:latin typeface="+mj-lt"/>
              </a:rPr>
              <a:t>chỉ</a:t>
            </a:r>
            <a:r>
              <a:rPr lang="en-US" sz="6000" b="1" i="1" dirty="0" smtClean="0">
                <a:solidFill>
                  <a:srgbClr val="FF0000"/>
                </a:solidFill>
                <a:effectLst>
                  <a:outerShdw blurRad="38100" dist="38100" dir="2700000" algn="tl">
                    <a:srgbClr val="DDDDDD"/>
                  </a:outerShdw>
                </a:effectLst>
                <a:latin typeface="+mj-lt"/>
              </a:rPr>
              <a:t> </a:t>
            </a:r>
            <a:r>
              <a:rPr lang="en-US" sz="6000" b="1" i="1" dirty="0" err="1" smtClean="0">
                <a:solidFill>
                  <a:srgbClr val="FF0000"/>
                </a:solidFill>
                <a:effectLst>
                  <a:outerShdw blurRad="38100" dist="38100" dir="2700000" algn="tl">
                    <a:srgbClr val="DDDDDD"/>
                  </a:outerShdw>
                </a:effectLst>
                <a:latin typeface="+mj-lt"/>
              </a:rPr>
              <a:t>dẫn</a:t>
            </a:r>
            <a:r>
              <a:rPr lang="en-US" sz="6000" b="1" i="1" dirty="0" smtClean="0">
                <a:solidFill>
                  <a:srgbClr val="FF0000"/>
                </a:solidFill>
                <a:effectLst>
                  <a:outerShdw blurRad="38100" dist="38100" dir="2700000" algn="tl">
                    <a:srgbClr val="DDDDDD"/>
                  </a:outerShdw>
                </a:effectLst>
                <a:latin typeface="+mj-lt"/>
              </a:rPr>
              <a:t> </a:t>
            </a:r>
            <a:r>
              <a:rPr lang="en-US" sz="6000" b="1" i="1" dirty="0" err="1" smtClean="0">
                <a:solidFill>
                  <a:srgbClr val="FF0000"/>
                </a:solidFill>
                <a:effectLst>
                  <a:outerShdw blurRad="38100" dist="38100" dir="2700000" algn="tl">
                    <a:srgbClr val="DDDDDD"/>
                  </a:outerShdw>
                </a:effectLst>
                <a:latin typeface="+mj-lt"/>
              </a:rPr>
              <a:t>các</a:t>
            </a:r>
            <a:r>
              <a:rPr lang="en-US" sz="6000" b="1" i="1" dirty="0" smtClean="0">
                <a:solidFill>
                  <a:srgbClr val="FF0000"/>
                </a:solidFill>
                <a:effectLst>
                  <a:outerShdw blurRad="38100" dist="38100" dir="2700000" algn="tl">
                    <a:srgbClr val="DDDDDD"/>
                  </a:outerShdw>
                </a:effectLst>
                <a:latin typeface="+mj-lt"/>
              </a:rPr>
              <a:t> </a:t>
            </a:r>
            <a:r>
              <a:rPr lang="en-US" sz="6000" b="1" i="1" dirty="0" err="1" smtClean="0">
                <a:solidFill>
                  <a:srgbClr val="FF0000"/>
                </a:solidFill>
                <a:effectLst>
                  <a:outerShdw blurRad="38100" dist="38100" dir="2700000" algn="tl">
                    <a:srgbClr val="DDDDDD"/>
                  </a:outerShdw>
                </a:effectLst>
                <a:latin typeface="+mj-lt"/>
              </a:rPr>
              <a:t>lối</a:t>
            </a:r>
            <a:r>
              <a:rPr lang="en-US" sz="6000" b="1" i="1" dirty="0" smtClean="0">
                <a:solidFill>
                  <a:srgbClr val="FF0000"/>
                </a:solidFill>
                <a:effectLst>
                  <a:outerShdw blurRad="38100" dist="38100" dir="2700000" algn="tl">
                    <a:srgbClr val="DDDDDD"/>
                  </a:outerShdw>
                </a:effectLst>
                <a:latin typeface="+mj-lt"/>
              </a:rPr>
              <a:t> </a:t>
            </a:r>
            <a:r>
              <a:rPr lang="en-US" sz="6000" b="1" i="1" dirty="0" err="1" smtClean="0">
                <a:solidFill>
                  <a:srgbClr val="FF0000"/>
                </a:solidFill>
                <a:effectLst>
                  <a:outerShdw blurRad="38100" dist="38100" dir="2700000" algn="tl">
                    <a:srgbClr val="DDDDDD"/>
                  </a:outerShdw>
                </a:effectLst>
                <a:latin typeface="+mj-lt"/>
              </a:rPr>
              <a:t>của</a:t>
            </a:r>
            <a:r>
              <a:rPr lang="en-US" sz="6000" b="1" i="1" dirty="0" smtClean="0">
                <a:solidFill>
                  <a:srgbClr val="FF0000"/>
                </a:solidFill>
                <a:effectLst>
                  <a:outerShdw blurRad="38100" dist="38100" dir="2700000" algn="tl">
                    <a:srgbClr val="DDDDDD"/>
                  </a:outerShdw>
                </a:effectLst>
                <a:latin typeface="+mj-lt"/>
              </a:rPr>
              <a:t> con. </a:t>
            </a:r>
          </a:p>
          <a:p>
            <a:pPr algn="ctr" eaLnBrk="1" hangingPunct="1">
              <a:defRPr/>
            </a:pPr>
            <a:endParaRPr lang="en-US" sz="6000" dirty="0" smtClean="0">
              <a:solidFill>
                <a:srgbClr val="CC00FF"/>
              </a:solidFill>
              <a:latin typeface="+mj-lt"/>
            </a:endParaRPr>
          </a:p>
        </p:txBody>
      </p:sp>
      <p:sp>
        <p:nvSpPr>
          <p:cNvPr id="88068" name="Text Box 5"/>
          <p:cNvSpPr txBox="1">
            <a:spLocks noChangeArrowheads="1"/>
          </p:cNvSpPr>
          <p:nvPr/>
        </p:nvSpPr>
        <p:spPr bwMode="auto">
          <a:xfrm>
            <a:off x="5572125" y="4643438"/>
            <a:ext cx="3349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sz="3200"/>
              <a:t>Châm ngôn 3:5-6</a:t>
            </a:r>
          </a:p>
        </p:txBody>
      </p:sp>
      <p:sp>
        <p:nvSpPr>
          <p:cNvPr id="88069"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FFFFFF"/>
                </a:solidFill>
              </a:rPr>
              <a:t>394</a:t>
            </a:r>
          </a:p>
        </p:txBody>
      </p:sp>
      <p:sp>
        <p:nvSpPr>
          <p:cNvPr id="88070" name="Rectangle 8"/>
          <p:cNvSpPr>
            <a:spLocks noGrp="1" noChangeArrowheads="1"/>
          </p:cNvSpPr>
          <p:nvPr>
            <p:ph type="title" idx="4294967295"/>
          </p:nvPr>
        </p:nvSpPr>
        <p:spPr>
          <a:xfrm>
            <a:off x="4800600" y="274638"/>
            <a:ext cx="3886200" cy="868362"/>
          </a:xfrm>
        </p:spPr>
        <p:txBody>
          <a:bodyPr/>
          <a:lstStyle/>
          <a:p>
            <a:pPr algn="l" eaLnBrk="1" hangingPunct="1"/>
            <a:r>
              <a:rPr lang="en-US" altLang="vi-VN" smtClean="0">
                <a:ea typeface="ＭＳ Ｐゴシック" pitchFamily="34" charset="-128"/>
              </a:rPr>
              <a:t>Câu gốc</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6868"/>
                                        </p:tgtEl>
                                        <p:attrNameLst>
                                          <p:attrName>style.visibility</p:attrName>
                                        </p:attrNameLst>
                                      </p:cBhvr>
                                      <p:to>
                                        <p:strVal val="visible"/>
                                      </p:to>
                                    </p:set>
                                    <p:anim to="" calcmode="lin" valueType="num">
                                      <p:cBhvr>
                                        <p:cTn id="7" dur="1" fill="hold"/>
                                        <p:tgtEl>
                                          <p:spTgt spid="3686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1923" name="Group 3"/>
          <p:cNvGraphicFramePr>
            <a:graphicFrameLocks noGrp="1"/>
          </p:cNvGraphicFramePr>
          <p:nvPr>
            <p:extLst>
              <p:ext uri="{D42A27DB-BD31-4B8C-83A1-F6EECF244321}">
                <p14:modId xmlns:p14="http://schemas.microsoft.com/office/powerpoint/2010/main" val="2815231369"/>
              </p:ext>
            </p:extLst>
          </p:nvPr>
        </p:nvGraphicFramePr>
        <p:xfrm>
          <a:off x="0" y="-34925"/>
          <a:ext cx="9144000" cy="6900862"/>
        </p:xfrm>
        <a:graphic>
          <a:graphicData uri="http://schemas.openxmlformats.org/drawingml/2006/table">
            <a:tbl>
              <a:tblPr/>
              <a:tblGrid>
                <a:gridCol w="685800"/>
                <a:gridCol w="685800"/>
                <a:gridCol w="914400"/>
                <a:gridCol w="2286000"/>
                <a:gridCol w="2286000"/>
                <a:gridCol w="762000"/>
                <a:gridCol w="762000"/>
                <a:gridCol w="762000"/>
              </a:tblGrid>
              <a:tr h="659276">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smtClean="0">
                          <a:ln>
                            <a:noFill/>
                          </a:ln>
                          <a:solidFill>
                            <a:srgbClr val="0033CC"/>
                          </a:solidFill>
                          <a:effectLst/>
                          <a:latin typeface="Monotype Corsiva" pitchFamily="66" charset="0"/>
                          <a:ea typeface="ＭＳ Ｐゴシック" pitchFamily="34" charset="-128"/>
                          <a:cs typeface="Arial" pitchFamily="34" charset="0"/>
                        </a:rPr>
                        <a:t>Châm</a:t>
                      </a:r>
                      <a:r>
                        <a:rPr kumimoji="0" lang="en-US" sz="3600" b="0" i="0" u="none" strike="noStrike" cap="none" normalizeH="0" baseline="0" dirty="0" smtClean="0">
                          <a:ln>
                            <a:noFill/>
                          </a:ln>
                          <a:solidFill>
                            <a:srgbClr val="0033CC"/>
                          </a:solidFill>
                          <a:effectLst/>
                          <a:latin typeface="Monotype Corsiva" pitchFamily="66" charset="0"/>
                          <a:ea typeface="ＭＳ Ｐゴシック" pitchFamily="34" charset="-128"/>
                          <a:cs typeface="Arial" pitchFamily="34" charset="0"/>
                        </a:rPr>
                        <a:t> </a:t>
                      </a:r>
                      <a:r>
                        <a:rPr kumimoji="0" lang="en-US" sz="3600" b="0" i="0" u="none" strike="noStrike" cap="none" normalizeH="0" baseline="0" dirty="0" err="1" smtClean="0">
                          <a:ln>
                            <a:noFill/>
                          </a:ln>
                          <a:solidFill>
                            <a:srgbClr val="0033CC"/>
                          </a:solidFill>
                          <a:effectLst/>
                          <a:latin typeface="Monotype Corsiva" pitchFamily="66" charset="0"/>
                          <a:ea typeface="ＭＳ Ｐゴシック" pitchFamily="34" charset="-128"/>
                          <a:cs typeface="Arial" pitchFamily="34" charset="0"/>
                        </a:rPr>
                        <a:t>ngôn</a:t>
                      </a:r>
                      <a:r>
                        <a:rPr kumimoji="0" lang="en-US" sz="3600" b="0" i="0" u="none" strike="noStrike" cap="none" normalizeH="0" baseline="0" dirty="0" smtClean="0">
                          <a:ln>
                            <a:noFill/>
                          </a:ln>
                          <a:solidFill>
                            <a:srgbClr val="0033CC"/>
                          </a:solidFill>
                          <a:effectLst/>
                          <a:latin typeface="Monotype Corsiva" pitchFamily="66" charset="0"/>
                          <a:ea typeface="ＭＳ Ｐゴシック" pitchFamily="34" charset="-128"/>
                          <a:cs typeface="Arial" pitchFamily="34" charset="0"/>
                        </a:rPr>
                        <a:t> </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Giá</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trị</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và</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con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đường</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11159">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Sa-</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lô</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môn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Người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Ẩn</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danh</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Sa-</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lô</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môn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Người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Agur</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Lemuel</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Ẩn</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danh</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1757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rPr>
                        <a:t>1:1–22:16</a:t>
                      </a: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22:17–24:34</a:t>
                      </a: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rPr>
                        <a:t>Ch. 25–29</a:t>
                      </a: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Ch. 30–31</a:t>
                      </a: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261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13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câu</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châm</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375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hai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dòng</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36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câu</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châm</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±100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hai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dòng</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3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câu</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châm</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20016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Xã</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hội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&amp;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Nhiều</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loại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khác</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nhau</a:t>
                      </a:r>
                      <a:endPar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Xã</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hội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&amp;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Nhiều</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loại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khác</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nhau</a:t>
                      </a:r>
                      <a:endPar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7315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Lời</a:t>
                      </a:r>
                      <a:r>
                        <a:rPr kumimoji="0" lang="en-US" sz="1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1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nói</a:t>
                      </a:r>
                      <a:r>
                        <a:rPr kumimoji="0" lang="en-US" sz="1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1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đầu</a:t>
                      </a:r>
                      <a:endParaRPr kumimoji="0" lang="en-US" sz="1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Những</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nguyên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tắc</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Kết</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luận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17577">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ca. 950-700 BC</a:t>
                      </a:r>
                    </a:p>
                  </a:txBody>
                  <a:tcPr marT="45728" marB="45728"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89136" name="Text Box 48"/>
          <p:cNvSpPr txBox="1">
            <a:spLocks noChangeArrowheads="1"/>
          </p:cNvSpPr>
          <p:nvPr/>
        </p:nvSpPr>
        <p:spPr bwMode="auto">
          <a:xfrm rot="-5400000">
            <a:off x="800894" y="4026069"/>
            <a:ext cx="205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2000" dirty="0" err="1" smtClean="0">
                <a:solidFill>
                  <a:srgbClr val="0033CC"/>
                </a:solidFill>
              </a:rPr>
              <a:t>Đối</a:t>
            </a:r>
            <a:r>
              <a:rPr lang="en-US" altLang="vi-VN" sz="2000" dirty="0" smtClean="0">
                <a:solidFill>
                  <a:srgbClr val="0033CC"/>
                </a:solidFill>
              </a:rPr>
              <a:t> </a:t>
            </a:r>
            <a:r>
              <a:rPr lang="en-US" altLang="vi-VN" sz="2000" dirty="0" err="1" smtClean="0">
                <a:solidFill>
                  <a:srgbClr val="0033CC"/>
                </a:solidFill>
              </a:rPr>
              <a:t>nghịch</a:t>
            </a:r>
            <a:r>
              <a:rPr lang="en-US" altLang="vi-VN" sz="2000" dirty="0" smtClean="0">
                <a:solidFill>
                  <a:srgbClr val="0033CC"/>
                </a:solidFill>
              </a:rPr>
              <a:t> </a:t>
            </a:r>
            <a:r>
              <a:rPr lang="en-US" altLang="vi-VN" sz="2000" dirty="0" smtClean="0">
                <a:solidFill>
                  <a:srgbClr val="0033CC"/>
                </a:solidFill>
              </a:rPr>
              <a:t>&amp;</a:t>
            </a:r>
          </a:p>
          <a:p>
            <a:pPr algn="ctr" eaLnBrk="1" hangingPunct="1"/>
            <a:r>
              <a:rPr lang="en-US" altLang="vi-VN" sz="2000" dirty="0" err="1" smtClean="0">
                <a:solidFill>
                  <a:srgbClr val="0033CC"/>
                </a:solidFill>
              </a:rPr>
              <a:t>Sự</a:t>
            </a:r>
            <a:r>
              <a:rPr lang="en-US" altLang="vi-VN" sz="2000" dirty="0" smtClean="0">
                <a:solidFill>
                  <a:srgbClr val="0033CC"/>
                </a:solidFill>
              </a:rPr>
              <a:t> tin </a:t>
            </a:r>
            <a:r>
              <a:rPr lang="en-US" altLang="vi-VN" sz="2000" dirty="0" err="1" smtClean="0">
                <a:solidFill>
                  <a:srgbClr val="0033CC"/>
                </a:solidFill>
              </a:rPr>
              <a:t>kính</a:t>
            </a:r>
            <a:endParaRPr lang="en-US" altLang="vi-VN" sz="2000" dirty="0">
              <a:solidFill>
                <a:srgbClr val="0033CC"/>
              </a:solidFill>
            </a:endParaRPr>
          </a:p>
          <a:p>
            <a:pPr algn="ctr" eaLnBrk="1" hangingPunct="1"/>
            <a:r>
              <a:rPr lang="en-US" altLang="vi-VN" sz="2000" dirty="0">
                <a:solidFill>
                  <a:srgbClr val="0033CC"/>
                </a:solidFill>
              </a:rPr>
              <a:t>10:1–22:16</a:t>
            </a:r>
          </a:p>
        </p:txBody>
      </p:sp>
      <p:sp>
        <p:nvSpPr>
          <p:cNvPr id="89137" name="Text Box 49"/>
          <p:cNvSpPr txBox="1">
            <a:spLocks noChangeArrowheads="1"/>
          </p:cNvSpPr>
          <p:nvPr/>
        </p:nvSpPr>
        <p:spPr bwMode="auto">
          <a:xfrm rot="-5400000">
            <a:off x="-708025" y="4230757"/>
            <a:ext cx="2057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2000" dirty="0" err="1" smtClean="0">
                <a:solidFill>
                  <a:srgbClr val="0033CC"/>
                </a:solidFill>
              </a:rPr>
              <a:t>Mục</a:t>
            </a:r>
            <a:r>
              <a:rPr lang="en-US" altLang="vi-VN" sz="2000" dirty="0" smtClean="0">
                <a:solidFill>
                  <a:srgbClr val="0033CC"/>
                </a:solidFill>
              </a:rPr>
              <a:t> </a:t>
            </a:r>
            <a:r>
              <a:rPr lang="en-US" altLang="vi-VN" sz="2000" dirty="0" err="1" smtClean="0">
                <a:solidFill>
                  <a:srgbClr val="0033CC"/>
                </a:solidFill>
              </a:rPr>
              <a:t>tiêu</a:t>
            </a:r>
            <a:endParaRPr lang="en-US" altLang="vi-VN" sz="2000" dirty="0">
              <a:solidFill>
                <a:srgbClr val="0033CC"/>
              </a:solidFill>
            </a:endParaRPr>
          </a:p>
          <a:p>
            <a:pPr algn="ctr" eaLnBrk="1" hangingPunct="1"/>
            <a:r>
              <a:rPr lang="en-US" altLang="vi-VN" sz="2000" dirty="0" smtClean="0">
                <a:solidFill>
                  <a:srgbClr val="0033CC"/>
                </a:solidFill>
              </a:rPr>
              <a:t>1</a:t>
            </a:r>
            <a:r>
              <a:rPr lang="en-US" altLang="vi-VN" sz="2000" dirty="0">
                <a:solidFill>
                  <a:srgbClr val="0033CC"/>
                </a:solidFill>
              </a:rPr>
              <a:t>:1-7</a:t>
            </a:r>
          </a:p>
        </p:txBody>
      </p:sp>
      <p:sp>
        <p:nvSpPr>
          <p:cNvPr id="89138" name="Text Box 50"/>
          <p:cNvSpPr txBox="1">
            <a:spLocks noChangeArrowheads="1"/>
          </p:cNvSpPr>
          <p:nvPr/>
        </p:nvSpPr>
        <p:spPr bwMode="auto">
          <a:xfrm rot="-5400000">
            <a:off x="-22224" y="4148137"/>
            <a:ext cx="205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a:solidFill>
                  <a:srgbClr val="0033CC"/>
                </a:solidFill>
              </a:rPr>
              <a:t>Giá trị của sự khôn ngoan</a:t>
            </a:r>
          </a:p>
          <a:p>
            <a:pPr algn="ctr" eaLnBrk="1" hangingPunct="1"/>
            <a:r>
              <a:rPr lang="en-US" altLang="vi-VN">
                <a:solidFill>
                  <a:srgbClr val="0033CC"/>
                </a:solidFill>
              </a:rPr>
              <a:t>1:8–9:18</a:t>
            </a:r>
          </a:p>
        </p:txBody>
      </p:sp>
      <p:sp>
        <p:nvSpPr>
          <p:cNvPr id="89139" name="Text Box 51"/>
          <p:cNvSpPr txBox="1">
            <a:spLocks noChangeArrowheads="1"/>
          </p:cNvSpPr>
          <p:nvPr/>
        </p:nvSpPr>
        <p:spPr bwMode="auto">
          <a:xfrm rot="-5400000">
            <a:off x="6264276" y="4217987"/>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2000">
                <a:solidFill>
                  <a:srgbClr val="0033CC"/>
                </a:solidFill>
              </a:rPr>
              <a:t>Xã hội &amp; tự nhiên Ch. 30</a:t>
            </a:r>
          </a:p>
        </p:txBody>
      </p:sp>
      <p:sp>
        <p:nvSpPr>
          <p:cNvPr id="89140" name="Text Box 52"/>
          <p:cNvSpPr txBox="1">
            <a:spLocks noChangeArrowheads="1"/>
          </p:cNvSpPr>
          <p:nvPr/>
        </p:nvSpPr>
        <p:spPr bwMode="auto">
          <a:xfrm rot="-5400000">
            <a:off x="7026276" y="4192587"/>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2000">
                <a:solidFill>
                  <a:srgbClr val="0033CC"/>
                </a:solidFill>
              </a:rPr>
              <a:t>Ruling           31:1-9</a:t>
            </a:r>
          </a:p>
        </p:txBody>
      </p:sp>
      <p:sp>
        <p:nvSpPr>
          <p:cNvPr id="89141" name="Text Box 53"/>
          <p:cNvSpPr txBox="1">
            <a:spLocks noChangeArrowheads="1"/>
          </p:cNvSpPr>
          <p:nvPr/>
        </p:nvSpPr>
        <p:spPr bwMode="auto">
          <a:xfrm rot="-5400000">
            <a:off x="7749382" y="4229894"/>
            <a:ext cx="2058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2000">
                <a:solidFill>
                  <a:srgbClr val="0033CC"/>
                </a:solidFill>
              </a:rPr>
              <a:t>Người vợ tin kính 31:10-31</a:t>
            </a:r>
          </a:p>
        </p:txBody>
      </p:sp>
      <p:sp>
        <p:nvSpPr>
          <p:cNvPr id="89142" name="Text Box 54"/>
          <p:cNvSpPr txBox="1">
            <a:spLocks noChangeArrowheads="1"/>
          </p:cNvSpPr>
          <p:nvPr/>
        </p:nvSpPr>
        <p:spPr bwMode="auto">
          <a:xfrm>
            <a:off x="8578850" y="0"/>
            <a:ext cx="612775"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sz="2000" b="1">
                <a:solidFill>
                  <a:srgbClr val="FFFFFF"/>
                </a:solidFill>
              </a:rPr>
              <a:t>394</a:t>
            </a:r>
          </a:p>
        </p:txBody>
      </p:sp>
      <p:sp>
        <p:nvSpPr>
          <p:cNvPr id="89143" name="Rectangle 55"/>
          <p:cNvSpPr>
            <a:spLocks noGrp="1" noChangeArrowheads="1"/>
          </p:cNvSpPr>
          <p:nvPr>
            <p:ph type="title" idx="4294967295"/>
          </p:nvPr>
        </p:nvSpPr>
        <p:spPr>
          <a:xfrm>
            <a:off x="0" y="-387424"/>
            <a:ext cx="1752600" cy="304800"/>
          </a:xfrm>
        </p:spPr>
        <p:txBody>
          <a:bodyPr/>
          <a:lstStyle/>
          <a:p>
            <a:pPr algn="l" eaLnBrk="1" hangingPunct="1"/>
            <a:r>
              <a:rPr lang="en-US" altLang="vi-VN" sz="2000" dirty="0" err="1" smtClean="0">
                <a:ea typeface="ＭＳ Ｐゴシック" pitchFamily="34" charset="-128"/>
              </a:rPr>
              <a:t>Biểu</a:t>
            </a:r>
            <a:r>
              <a:rPr lang="en-US" altLang="vi-VN" sz="2000" dirty="0" smtClean="0">
                <a:ea typeface="ＭＳ Ｐゴシック" pitchFamily="34" charset="-128"/>
              </a:rPr>
              <a:t> </a:t>
            </a:r>
            <a:r>
              <a:rPr lang="en-US" altLang="vi-VN" sz="2000" dirty="0" err="1" smtClean="0">
                <a:ea typeface="ＭＳ Ｐゴシック" pitchFamily="34" charset="-128"/>
              </a:rPr>
              <a:t>đồ</a:t>
            </a:r>
            <a:r>
              <a:rPr lang="en-US" altLang="vi-VN" sz="2000" dirty="0" smtClean="0">
                <a:ea typeface="ＭＳ Ｐゴシック" pitchFamily="34" charset="-128"/>
              </a:rPr>
              <a:t> </a:t>
            </a:r>
            <a:r>
              <a:rPr lang="en-US" altLang="vi-VN" sz="2000" dirty="0" err="1" smtClean="0">
                <a:ea typeface="ＭＳ Ｐゴシック" pitchFamily="34" charset="-128"/>
              </a:rPr>
              <a:t>sách</a:t>
            </a:r>
            <a:endParaRPr lang="en-US" altLang="vi-VN" sz="2000" dirty="0" smtClean="0">
              <a:ea typeface="ＭＳ Ｐゴシック"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1923" name="Group 3"/>
          <p:cNvGraphicFramePr>
            <a:graphicFrameLocks noGrp="1"/>
          </p:cNvGraphicFramePr>
          <p:nvPr>
            <p:extLst>
              <p:ext uri="{D42A27DB-BD31-4B8C-83A1-F6EECF244321}">
                <p14:modId xmlns:p14="http://schemas.microsoft.com/office/powerpoint/2010/main" val="311748049"/>
              </p:ext>
            </p:extLst>
          </p:nvPr>
        </p:nvGraphicFramePr>
        <p:xfrm>
          <a:off x="0" y="-34925"/>
          <a:ext cx="9144000" cy="6900862"/>
        </p:xfrm>
        <a:graphic>
          <a:graphicData uri="http://schemas.openxmlformats.org/drawingml/2006/table">
            <a:tbl>
              <a:tblPr/>
              <a:tblGrid>
                <a:gridCol w="685800"/>
                <a:gridCol w="685800"/>
                <a:gridCol w="914400"/>
                <a:gridCol w="2286000"/>
                <a:gridCol w="2286000"/>
                <a:gridCol w="762000"/>
                <a:gridCol w="762000"/>
                <a:gridCol w="762000"/>
              </a:tblGrid>
              <a:tr h="659276">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smtClean="0">
                          <a:ln>
                            <a:noFill/>
                          </a:ln>
                          <a:solidFill>
                            <a:srgbClr val="0033CC"/>
                          </a:solidFill>
                          <a:effectLst/>
                          <a:latin typeface="Monotype Corsiva" pitchFamily="66" charset="0"/>
                          <a:ea typeface="ＭＳ Ｐゴシック" pitchFamily="34" charset="-128"/>
                          <a:cs typeface="Arial" pitchFamily="34" charset="0"/>
                        </a:rPr>
                        <a:t>Châm</a:t>
                      </a:r>
                      <a:r>
                        <a:rPr kumimoji="0" lang="en-US" sz="3600" b="0" i="0" u="none" strike="noStrike" cap="none" normalizeH="0" baseline="0" dirty="0" smtClean="0">
                          <a:ln>
                            <a:noFill/>
                          </a:ln>
                          <a:solidFill>
                            <a:srgbClr val="0033CC"/>
                          </a:solidFill>
                          <a:effectLst/>
                          <a:latin typeface="Monotype Corsiva" pitchFamily="66" charset="0"/>
                          <a:ea typeface="ＭＳ Ｐゴシック" pitchFamily="34" charset="-128"/>
                          <a:cs typeface="Arial" pitchFamily="34" charset="0"/>
                        </a:rPr>
                        <a:t> </a:t>
                      </a:r>
                      <a:r>
                        <a:rPr kumimoji="0" lang="en-US" sz="3600" b="0" i="0" u="none" strike="noStrike" cap="none" normalizeH="0" baseline="0" dirty="0" err="1" smtClean="0">
                          <a:ln>
                            <a:noFill/>
                          </a:ln>
                          <a:solidFill>
                            <a:srgbClr val="0033CC"/>
                          </a:solidFill>
                          <a:effectLst/>
                          <a:latin typeface="Monotype Corsiva" pitchFamily="66" charset="0"/>
                          <a:ea typeface="ＭＳ Ｐゴシック" pitchFamily="34" charset="-128"/>
                          <a:cs typeface="Arial" pitchFamily="34" charset="0"/>
                        </a:rPr>
                        <a:t>ngôn</a:t>
                      </a:r>
                      <a:r>
                        <a:rPr kumimoji="0" lang="en-US" sz="3600" b="0" i="0" u="none" strike="noStrike" cap="none" normalizeH="0" baseline="0" dirty="0" smtClean="0">
                          <a:ln>
                            <a:noFill/>
                          </a:ln>
                          <a:solidFill>
                            <a:srgbClr val="0033CC"/>
                          </a:solidFill>
                          <a:effectLst/>
                          <a:latin typeface="Monotype Corsiva" pitchFamily="66" charset="0"/>
                          <a:ea typeface="ＭＳ Ｐゴシック" pitchFamily="34" charset="-128"/>
                          <a:cs typeface="Arial" pitchFamily="34" charset="0"/>
                        </a:rPr>
                        <a:t> </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Giá</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trị</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và</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con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đường</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11159">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Sa-</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lô</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môn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Người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Ẩn</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danh</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Sa-</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lô</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môn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Người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Agur</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Lemuel</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Ẩn</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danh</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1757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rPr>
                        <a:t>1:1–22:16</a:t>
                      </a: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22:17–24:34</a:t>
                      </a: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rPr>
                        <a:t>Ch. 25–29</a:t>
                      </a: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Ch. 30–31</a:t>
                      </a: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261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13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câu</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châm</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375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hai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dòng</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36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câu</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châm</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±100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hai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dòng</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3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câu</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châm</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20016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Xã</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hội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&amp;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Nhiều</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loại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khác</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nhau</a:t>
                      </a:r>
                      <a:endPar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Xã</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hội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&amp;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Nhiều</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loại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khác</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nhau</a:t>
                      </a:r>
                      <a:endPar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7315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Lời</a:t>
                      </a:r>
                      <a:r>
                        <a:rPr kumimoji="0" lang="en-US" sz="1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1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nói</a:t>
                      </a:r>
                      <a:r>
                        <a:rPr kumimoji="0" lang="en-US" sz="1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1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đầu</a:t>
                      </a:r>
                      <a:endParaRPr kumimoji="0" lang="en-US" sz="1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Những</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nguyên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tắc</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Kết</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luận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17577">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ca. 950-700 BC</a:t>
                      </a:r>
                    </a:p>
                  </a:txBody>
                  <a:tcPr marT="45728" marB="45728"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89136" name="Text Box 48"/>
          <p:cNvSpPr txBox="1">
            <a:spLocks noChangeArrowheads="1"/>
          </p:cNvSpPr>
          <p:nvPr/>
        </p:nvSpPr>
        <p:spPr bwMode="auto">
          <a:xfrm rot="-5400000">
            <a:off x="800894" y="4026069"/>
            <a:ext cx="205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2000" dirty="0" err="1" smtClean="0">
                <a:solidFill>
                  <a:srgbClr val="0033CC"/>
                </a:solidFill>
              </a:rPr>
              <a:t>Đối</a:t>
            </a:r>
            <a:r>
              <a:rPr lang="en-US" altLang="vi-VN" sz="2000" dirty="0" smtClean="0">
                <a:solidFill>
                  <a:srgbClr val="0033CC"/>
                </a:solidFill>
              </a:rPr>
              <a:t> </a:t>
            </a:r>
            <a:r>
              <a:rPr lang="en-US" altLang="vi-VN" sz="2000" dirty="0" err="1" smtClean="0">
                <a:solidFill>
                  <a:srgbClr val="0033CC"/>
                </a:solidFill>
              </a:rPr>
              <a:t>nghịch</a:t>
            </a:r>
            <a:r>
              <a:rPr lang="en-US" altLang="vi-VN" sz="2000" dirty="0" smtClean="0">
                <a:solidFill>
                  <a:srgbClr val="0033CC"/>
                </a:solidFill>
              </a:rPr>
              <a:t> </a:t>
            </a:r>
            <a:r>
              <a:rPr lang="en-US" altLang="vi-VN" sz="2000" dirty="0" smtClean="0">
                <a:solidFill>
                  <a:srgbClr val="0033CC"/>
                </a:solidFill>
              </a:rPr>
              <a:t>&amp;</a:t>
            </a:r>
          </a:p>
          <a:p>
            <a:pPr algn="ctr" eaLnBrk="1" hangingPunct="1"/>
            <a:r>
              <a:rPr lang="en-US" altLang="vi-VN" sz="2000" dirty="0" err="1" smtClean="0">
                <a:solidFill>
                  <a:srgbClr val="0033CC"/>
                </a:solidFill>
              </a:rPr>
              <a:t>Sự</a:t>
            </a:r>
            <a:r>
              <a:rPr lang="en-US" altLang="vi-VN" sz="2000" dirty="0" smtClean="0">
                <a:solidFill>
                  <a:srgbClr val="0033CC"/>
                </a:solidFill>
              </a:rPr>
              <a:t> tin </a:t>
            </a:r>
            <a:r>
              <a:rPr lang="en-US" altLang="vi-VN" sz="2000" dirty="0" err="1" smtClean="0">
                <a:solidFill>
                  <a:srgbClr val="0033CC"/>
                </a:solidFill>
              </a:rPr>
              <a:t>kính</a:t>
            </a:r>
            <a:endParaRPr lang="en-US" altLang="vi-VN" sz="2000" dirty="0">
              <a:solidFill>
                <a:srgbClr val="0033CC"/>
              </a:solidFill>
            </a:endParaRPr>
          </a:p>
          <a:p>
            <a:pPr algn="ctr" eaLnBrk="1" hangingPunct="1"/>
            <a:r>
              <a:rPr lang="en-US" altLang="vi-VN" sz="2000" dirty="0">
                <a:solidFill>
                  <a:srgbClr val="0033CC"/>
                </a:solidFill>
              </a:rPr>
              <a:t>10:1–22:16</a:t>
            </a:r>
          </a:p>
        </p:txBody>
      </p:sp>
      <p:sp>
        <p:nvSpPr>
          <p:cNvPr id="89137" name="Text Box 49"/>
          <p:cNvSpPr txBox="1">
            <a:spLocks noChangeArrowheads="1"/>
          </p:cNvSpPr>
          <p:nvPr/>
        </p:nvSpPr>
        <p:spPr bwMode="auto">
          <a:xfrm rot="-5400000">
            <a:off x="-708025" y="4230757"/>
            <a:ext cx="2057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2000" dirty="0" err="1" smtClean="0">
                <a:solidFill>
                  <a:srgbClr val="0033CC"/>
                </a:solidFill>
              </a:rPr>
              <a:t>Mục</a:t>
            </a:r>
            <a:r>
              <a:rPr lang="en-US" altLang="vi-VN" sz="2000" dirty="0" smtClean="0">
                <a:solidFill>
                  <a:srgbClr val="0033CC"/>
                </a:solidFill>
              </a:rPr>
              <a:t> </a:t>
            </a:r>
            <a:r>
              <a:rPr lang="en-US" altLang="vi-VN" sz="2000" dirty="0" err="1" smtClean="0">
                <a:solidFill>
                  <a:srgbClr val="0033CC"/>
                </a:solidFill>
              </a:rPr>
              <a:t>tiêu</a:t>
            </a:r>
            <a:endParaRPr lang="en-US" altLang="vi-VN" sz="2000" dirty="0">
              <a:solidFill>
                <a:srgbClr val="0033CC"/>
              </a:solidFill>
            </a:endParaRPr>
          </a:p>
          <a:p>
            <a:pPr algn="ctr" eaLnBrk="1" hangingPunct="1"/>
            <a:r>
              <a:rPr lang="en-US" altLang="vi-VN" sz="2000" dirty="0" smtClean="0">
                <a:solidFill>
                  <a:srgbClr val="0033CC"/>
                </a:solidFill>
              </a:rPr>
              <a:t>1</a:t>
            </a:r>
            <a:r>
              <a:rPr lang="en-US" altLang="vi-VN" sz="2000" dirty="0">
                <a:solidFill>
                  <a:srgbClr val="0033CC"/>
                </a:solidFill>
              </a:rPr>
              <a:t>:1-7</a:t>
            </a:r>
          </a:p>
        </p:txBody>
      </p:sp>
      <p:sp>
        <p:nvSpPr>
          <p:cNvPr id="89138" name="Text Box 50"/>
          <p:cNvSpPr txBox="1">
            <a:spLocks noChangeArrowheads="1"/>
          </p:cNvSpPr>
          <p:nvPr/>
        </p:nvSpPr>
        <p:spPr bwMode="auto">
          <a:xfrm rot="-5400000">
            <a:off x="-22224" y="4148137"/>
            <a:ext cx="205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a:solidFill>
                  <a:srgbClr val="0033CC"/>
                </a:solidFill>
              </a:rPr>
              <a:t>Giá trị của sự khôn ngoan</a:t>
            </a:r>
          </a:p>
          <a:p>
            <a:pPr algn="ctr" eaLnBrk="1" hangingPunct="1"/>
            <a:r>
              <a:rPr lang="en-US" altLang="vi-VN">
                <a:solidFill>
                  <a:srgbClr val="0033CC"/>
                </a:solidFill>
              </a:rPr>
              <a:t>1:8–9:18</a:t>
            </a:r>
          </a:p>
        </p:txBody>
      </p:sp>
      <p:sp>
        <p:nvSpPr>
          <p:cNvPr id="89139" name="Text Box 51"/>
          <p:cNvSpPr txBox="1">
            <a:spLocks noChangeArrowheads="1"/>
          </p:cNvSpPr>
          <p:nvPr/>
        </p:nvSpPr>
        <p:spPr bwMode="auto">
          <a:xfrm rot="-5400000">
            <a:off x="6264276" y="4217987"/>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2000">
                <a:solidFill>
                  <a:srgbClr val="0033CC"/>
                </a:solidFill>
              </a:rPr>
              <a:t>Xã hội &amp; tự nhiên Ch. 30</a:t>
            </a:r>
          </a:p>
        </p:txBody>
      </p:sp>
      <p:sp>
        <p:nvSpPr>
          <p:cNvPr id="89140" name="Text Box 52"/>
          <p:cNvSpPr txBox="1">
            <a:spLocks noChangeArrowheads="1"/>
          </p:cNvSpPr>
          <p:nvPr/>
        </p:nvSpPr>
        <p:spPr bwMode="auto">
          <a:xfrm rot="-5400000">
            <a:off x="7026276" y="4192587"/>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2000">
                <a:solidFill>
                  <a:srgbClr val="0033CC"/>
                </a:solidFill>
              </a:rPr>
              <a:t>Ruling           31:1-9</a:t>
            </a:r>
          </a:p>
        </p:txBody>
      </p:sp>
      <p:sp>
        <p:nvSpPr>
          <p:cNvPr id="89141" name="Text Box 53"/>
          <p:cNvSpPr txBox="1">
            <a:spLocks noChangeArrowheads="1"/>
          </p:cNvSpPr>
          <p:nvPr/>
        </p:nvSpPr>
        <p:spPr bwMode="auto">
          <a:xfrm rot="-5400000">
            <a:off x="7749382" y="4229894"/>
            <a:ext cx="2058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2000">
                <a:solidFill>
                  <a:srgbClr val="0033CC"/>
                </a:solidFill>
              </a:rPr>
              <a:t>Người vợ tin kính 31:10-31</a:t>
            </a:r>
          </a:p>
        </p:txBody>
      </p:sp>
      <p:sp>
        <p:nvSpPr>
          <p:cNvPr id="89142" name="Text Box 54"/>
          <p:cNvSpPr txBox="1">
            <a:spLocks noChangeArrowheads="1"/>
          </p:cNvSpPr>
          <p:nvPr/>
        </p:nvSpPr>
        <p:spPr bwMode="auto">
          <a:xfrm>
            <a:off x="8578850" y="0"/>
            <a:ext cx="612775"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sz="2000" b="1">
                <a:solidFill>
                  <a:srgbClr val="FFFFFF"/>
                </a:solidFill>
              </a:rPr>
              <a:t>394</a:t>
            </a:r>
          </a:p>
        </p:txBody>
      </p:sp>
      <p:sp>
        <p:nvSpPr>
          <p:cNvPr id="89143" name="Rectangle 55"/>
          <p:cNvSpPr>
            <a:spLocks noGrp="1" noChangeArrowheads="1"/>
          </p:cNvSpPr>
          <p:nvPr>
            <p:ph type="title" idx="4294967295"/>
          </p:nvPr>
        </p:nvSpPr>
        <p:spPr>
          <a:xfrm>
            <a:off x="0" y="-332184"/>
            <a:ext cx="1752600" cy="304800"/>
          </a:xfrm>
        </p:spPr>
        <p:txBody>
          <a:bodyPr/>
          <a:lstStyle/>
          <a:p>
            <a:pPr algn="l" eaLnBrk="1" hangingPunct="1"/>
            <a:r>
              <a:rPr lang="en-US" altLang="vi-VN" sz="2000" dirty="0" err="1" smtClean="0">
                <a:ea typeface="ＭＳ Ｐゴシック" pitchFamily="34" charset="-128"/>
              </a:rPr>
              <a:t>Biểu</a:t>
            </a:r>
            <a:r>
              <a:rPr lang="en-US" altLang="vi-VN" sz="2000" dirty="0" smtClean="0">
                <a:ea typeface="ＭＳ Ｐゴシック" pitchFamily="34" charset="-128"/>
              </a:rPr>
              <a:t> </a:t>
            </a:r>
            <a:r>
              <a:rPr lang="en-US" altLang="vi-VN" sz="2000" dirty="0" err="1" smtClean="0">
                <a:ea typeface="ＭＳ Ｐゴシック" pitchFamily="34" charset="-128"/>
              </a:rPr>
              <a:t>đồ</a:t>
            </a:r>
            <a:r>
              <a:rPr lang="en-US" altLang="vi-VN" sz="2000" dirty="0" smtClean="0">
                <a:ea typeface="ＭＳ Ｐゴシック" pitchFamily="34" charset="-128"/>
              </a:rPr>
              <a:t> </a:t>
            </a:r>
            <a:r>
              <a:rPr lang="en-US" altLang="vi-VN" sz="2000" dirty="0" err="1" smtClean="0">
                <a:ea typeface="ＭＳ Ｐゴシック" pitchFamily="34" charset="-128"/>
              </a:rPr>
              <a:t>sách</a:t>
            </a:r>
            <a:endParaRPr lang="en-US" altLang="vi-VN" sz="2000" dirty="0" smtClean="0">
              <a:ea typeface="ＭＳ Ｐゴシック" pitchFamily="34" charset="-128"/>
            </a:endParaRPr>
          </a:p>
        </p:txBody>
      </p:sp>
      <p:sp>
        <p:nvSpPr>
          <p:cNvPr id="12" name="Rectangle 55"/>
          <p:cNvSpPr>
            <a:spLocks noChangeArrowheads="1"/>
          </p:cNvSpPr>
          <p:nvPr/>
        </p:nvSpPr>
        <p:spPr bwMode="auto">
          <a:xfrm>
            <a:off x="-36512" y="-27384"/>
            <a:ext cx="9144000" cy="685800"/>
          </a:xfrm>
          <a:prstGeom prst="rect">
            <a:avLst/>
          </a:prstGeom>
          <a:solidFill>
            <a:srgbClr val="FF99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endParaRPr lang="vi-VN" altLang="vi-VN"/>
          </a:p>
        </p:txBody>
      </p:sp>
      <p:sp>
        <p:nvSpPr>
          <p:cNvPr id="13" name="Rectangle 56"/>
          <p:cNvSpPr>
            <a:spLocks noChangeArrowheads="1"/>
          </p:cNvSpPr>
          <p:nvPr/>
        </p:nvSpPr>
        <p:spPr bwMode="auto">
          <a:xfrm>
            <a:off x="0" y="6324600"/>
            <a:ext cx="9144000" cy="533400"/>
          </a:xfrm>
          <a:prstGeom prst="rect">
            <a:avLst/>
          </a:prstGeom>
          <a:solidFill>
            <a:srgbClr val="FF99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endParaRPr lang="vi-VN" altLang="vi-VN"/>
          </a:p>
        </p:txBody>
      </p:sp>
    </p:spTree>
    <p:extLst>
      <p:ext uri="{BB962C8B-B14F-4D97-AF65-F5344CB8AC3E}">
        <p14:creationId xmlns:p14="http://schemas.microsoft.com/office/powerpoint/2010/main" val="37210902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to="" calcmode="lin" valueType="num">
                                      <p:cBhvr>
                                        <p:cTn id="10"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3"/>
          <p:cNvSpPr>
            <a:spLocks noGrp="1" noChangeArrowheads="1"/>
          </p:cNvSpPr>
          <p:nvPr>
            <p:ph type="title"/>
          </p:nvPr>
        </p:nvSpPr>
        <p:spPr/>
        <p:txBody>
          <a:bodyPr/>
          <a:lstStyle/>
          <a:p>
            <a:pPr eaLnBrk="1" hangingPunct="1"/>
            <a:r>
              <a:rPr lang="en-US" altLang="vi-VN" smtClean="0">
                <a:ea typeface="ＭＳ Ｐゴシック" pitchFamily="34" charset="-128"/>
              </a:rPr>
              <a:t>Tựa đề của sách</a:t>
            </a:r>
          </a:p>
        </p:txBody>
      </p:sp>
      <p:sp>
        <p:nvSpPr>
          <p:cNvPr id="91140" name="Text Box 6"/>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FFFFFF"/>
                </a:solidFill>
              </a:rPr>
              <a:t>395</a:t>
            </a:r>
          </a:p>
        </p:txBody>
      </p:sp>
      <p:sp>
        <p:nvSpPr>
          <p:cNvPr id="50183" name="Rectangle 7"/>
          <p:cNvSpPr>
            <a:spLocks noChangeArrowheads="1"/>
          </p:cNvSpPr>
          <p:nvPr/>
        </p:nvSpPr>
        <p:spPr bwMode="auto">
          <a:xfrm>
            <a:off x="685800" y="1676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lnSpc>
                <a:spcPct val="90000"/>
              </a:lnSpc>
              <a:spcBef>
                <a:spcPct val="20000"/>
              </a:spcBef>
              <a:buFontTx/>
              <a:buChar char="•"/>
            </a:pPr>
            <a:r>
              <a:rPr lang="en-US" altLang="ja-JP" sz="3600">
                <a:solidFill>
                  <a:srgbClr val="0000CC"/>
                </a:solidFill>
              </a:rPr>
              <a:t>“</a:t>
            </a:r>
            <a:r>
              <a:rPr lang="en-US" altLang="vi-VN" sz="3600">
                <a:solidFill>
                  <a:srgbClr val="0000CC"/>
                </a:solidFill>
              </a:rPr>
              <a:t>Châm ngôn</a:t>
            </a:r>
            <a:r>
              <a:rPr lang="en-US" altLang="ja-JP" sz="3600">
                <a:solidFill>
                  <a:srgbClr val="0000CC"/>
                </a:solidFill>
              </a:rPr>
              <a:t>"</a:t>
            </a:r>
            <a:r>
              <a:rPr lang="en-US" altLang="vi-VN" sz="3600">
                <a:solidFill>
                  <a:srgbClr val="0000CC"/>
                </a:solidFill>
              </a:rPr>
              <a:t>–</a:t>
            </a:r>
            <a:r>
              <a:rPr lang="en-US" altLang="ja-JP" sz="3600">
                <a:solidFill>
                  <a:srgbClr val="0000CC"/>
                </a:solidFill>
              </a:rPr>
              <a:t>“</a:t>
            </a:r>
            <a:r>
              <a:rPr lang="en-US" altLang="vi-VN" sz="3600">
                <a:solidFill>
                  <a:srgbClr val="0000CC"/>
                </a:solidFill>
              </a:rPr>
              <a:t>giống</a:t>
            </a:r>
            <a:r>
              <a:rPr lang="en-US" altLang="ja-JP" sz="3600">
                <a:solidFill>
                  <a:srgbClr val="0000CC"/>
                </a:solidFill>
              </a:rPr>
              <a:t>"</a:t>
            </a:r>
            <a:r>
              <a:rPr lang="en-US" altLang="vi-VN" sz="3600">
                <a:solidFill>
                  <a:srgbClr val="0000CC"/>
                </a:solidFill>
              </a:rPr>
              <a:t> hay “so với</a:t>
            </a:r>
            <a:r>
              <a:rPr lang="en-US" altLang="ja-JP" sz="3600">
                <a:solidFill>
                  <a:srgbClr val="0000CC"/>
                </a:solidFill>
              </a:rPr>
              <a:t>"</a:t>
            </a:r>
            <a:endParaRPr lang="en-US" altLang="vi-VN" sz="3600">
              <a:solidFill>
                <a:srgbClr val="0000CC"/>
              </a:solidFill>
            </a:endParaRPr>
          </a:p>
          <a:p>
            <a:pPr eaLnBrk="1" hangingPunct="1">
              <a:lnSpc>
                <a:spcPct val="90000"/>
              </a:lnSpc>
              <a:spcBef>
                <a:spcPct val="20000"/>
              </a:spcBef>
              <a:buFontTx/>
              <a:buChar char="•"/>
            </a:pPr>
            <a:r>
              <a:rPr lang="en-US" altLang="vi-VN" sz="3600">
                <a:solidFill>
                  <a:srgbClr val="0000CC"/>
                </a:solidFill>
              </a:rPr>
              <a:t>Châm ngôn là một tuyên bố tạo sự so sánh hay mô tả một kinh nghiệm thông thường. </a:t>
            </a:r>
          </a:p>
          <a:p>
            <a:pPr eaLnBrk="1" hangingPunct="1">
              <a:lnSpc>
                <a:spcPct val="90000"/>
              </a:lnSpc>
              <a:spcBef>
                <a:spcPct val="20000"/>
              </a:spcBef>
              <a:buFontTx/>
              <a:buChar char="•"/>
            </a:pPr>
            <a:r>
              <a:rPr lang="en-US" altLang="vi-VN" sz="3600">
                <a:solidFill>
                  <a:srgbClr val="0000CC"/>
                </a:solidFill>
              </a:rPr>
              <a:t>Tựa đề Latinh: châm ngôn là một “từ đại diện cho” nhiều từ, VD: được kết hợp trong một câu ngắn.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2">
            <a:extLst>
              <a:ext uri="{28A0092B-C50C-407E-A947-70E740481C1C}">
                <a14:useLocalDpi xmlns:a14="http://schemas.microsoft.com/office/drawing/2010/main" val="0"/>
              </a:ext>
            </a:extLst>
          </a:blip>
          <a:srcRect r="21852"/>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859338" y="58738"/>
            <a:ext cx="3960812" cy="1498600"/>
          </a:xfrm>
          <a:solidFill>
            <a:schemeClr val="accent6">
              <a:lumMod val="50000"/>
            </a:schemeClr>
          </a:solidFill>
        </p:spPr>
        <p:txBody>
          <a:bodyPr/>
          <a:lstStyle/>
          <a:p>
            <a:pPr>
              <a:defRPr/>
            </a:pPr>
            <a:r>
              <a:rPr lang="en-US" sz="4800" b="1" dirty="0" err="1" smtClean="0">
                <a:ea typeface="ＭＳ Ｐゴシック" pitchFamily="34" charset="-128"/>
              </a:rPr>
              <a:t>Châm</a:t>
            </a:r>
            <a:r>
              <a:rPr lang="en-US" sz="4800" b="1" dirty="0" smtClean="0">
                <a:ea typeface="ＭＳ Ｐゴシック" pitchFamily="34" charset="-128"/>
              </a:rPr>
              <a:t> </a:t>
            </a:r>
            <a:r>
              <a:rPr lang="en-US" sz="4800" b="1" dirty="0" err="1" smtClean="0">
                <a:ea typeface="ＭＳ Ｐゴシック" pitchFamily="34" charset="-128"/>
              </a:rPr>
              <a:t>ngôn</a:t>
            </a:r>
            <a:r>
              <a:rPr lang="en-US" sz="4800" b="1" dirty="0" smtClean="0">
                <a:ea typeface="ＭＳ Ｐゴシック" pitchFamily="34" charset="-128"/>
              </a:rPr>
              <a:t> </a:t>
            </a:r>
            <a:r>
              <a:rPr lang="en-US" sz="4800" b="1" dirty="0" err="1" smtClean="0">
                <a:ea typeface="ＭＳ Ｐゴシック" pitchFamily="34" charset="-128"/>
              </a:rPr>
              <a:t>thời</a:t>
            </a:r>
            <a:r>
              <a:rPr lang="en-US" sz="4800" b="1" dirty="0" smtClean="0">
                <a:ea typeface="ＭＳ Ｐゴシック" pitchFamily="34" charset="-128"/>
              </a:rPr>
              <a:t> </a:t>
            </a:r>
            <a:r>
              <a:rPr lang="en-US" sz="4800" b="1" dirty="0" err="1" smtClean="0">
                <a:ea typeface="ＭＳ Ｐゴシック" pitchFamily="34" charset="-128"/>
              </a:rPr>
              <a:t>hiện</a:t>
            </a:r>
            <a:r>
              <a:rPr lang="en-US" sz="4800" b="1" dirty="0" smtClean="0">
                <a:ea typeface="ＭＳ Ｐゴシック" pitchFamily="34" charset="-128"/>
              </a:rPr>
              <a:t> </a:t>
            </a:r>
            <a:r>
              <a:rPr lang="en-US" sz="4800" b="1" dirty="0" err="1" smtClean="0">
                <a:ea typeface="ＭＳ Ｐゴシック" pitchFamily="34" charset="-128"/>
              </a:rPr>
              <a:t>đại</a:t>
            </a:r>
            <a:endParaRPr lang="en-US" sz="4800" b="1" dirty="0" smtClean="0">
              <a:ea typeface="ＭＳ Ｐゴシック" pitchFamily="34" charset="-128"/>
            </a:endParaRPr>
          </a:p>
        </p:txBody>
      </p:sp>
      <p:sp>
        <p:nvSpPr>
          <p:cNvPr id="3" name="Text Placeholder 2"/>
          <p:cNvSpPr>
            <a:spLocks noGrp="1"/>
          </p:cNvSpPr>
          <p:nvPr>
            <p:ph type="body" idx="4294967295"/>
          </p:nvPr>
        </p:nvSpPr>
        <p:spPr>
          <a:xfrm>
            <a:off x="0" y="1916113"/>
            <a:ext cx="9144000" cy="1941512"/>
          </a:xfrm>
        </p:spPr>
        <p:txBody>
          <a:bodyPr/>
          <a:lstStyle/>
          <a:p>
            <a:pPr marL="514350" indent="-514350">
              <a:buFont typeface="Arial" pitchFamily="34" charset="0"/>
              <a:buChar char="•"/>
              <a:defRPr/>
            </a:pPr>
            <a:r>
              <a:rPr lang="en-US" sz="5400" b="1" dirty="0" err="1" smtClean="0">
                <a:ea typeface="ＭＳ Ｐゴシック" pitchFamily="34" charset="-128"/>
              </a:rPr>
              <a:t>Không</a:t>
            </a:r>
            <a:r>
              <a:rPr lang="en-US" sz="5400" b="1" dirty="0" smtClean="0">
                <a:ea typeface="ＭＳ Ｐゴシック" pitchFamily="34" charset="-128"/>
              </a:rPr>
              <a:t> </a:t>
            </a:r>
            <a:r>
              <a:rPr lang="en-US" sz="5400" b="1" dirty="0" err="1" smtClean="0">
                <a:ea typeface="ＭＳ Ｐゴシック" pitchFamily="34" charset="-128"/>
              </a:rPr>
              <a:t>phung</a:t>
            </a:r>
            <a:r>
              <a:rPr lang="en-US" sz="5400" b="1" dirty="0" smtClean="0">
                <a:ea typeface="ＭＳ Ｐゴシック" pitchFamily="34" charset="-128"/>
              </a:rPr>
              <a:t> </a:t>
            </a:r>
            <a:r>
              <a:rPr lang="en-US" sz="5400" b="1" dirty="0" err="1" smtClean="0">
                <a:ea typeface="ＭＳ Ｐゴシック" pitchFamily="34" charset="-128"/>
              </a:rPr>
              <a:t>phí</a:t>
            </a:r>
            <a:r>
              <a:rPr lang="en-US" sz="5400" b="1" dirty="0" smtClean="0">
                <a:ea typeface="ＭＳ Ｐゴシック" pitchFamily="34" charset="-128"/>
              </a:rPr>
              <a:t> </a:t>
            </a:r>
            <a:r>
              <a:rPr lang="en-US" sz="5400" b="1" dirty="0" err="1" smtClean="0">
                <a:ea typeface="ＭＳ Ｐゴシック" pitchFamily="34" charset="-128"/>
              </a:rPr>
              <a:t>thì</a:t>
            </a:r>
            <a:r>
              <a:rPr lang="en-US" sz="5400" b="1" dirty="0" smtClean="0">
                <a:ea typeface="ＭＳ Ｐゴシック" pitchFamily="34" charset="-128"/>
              </a:rPr>
              <a:t> </a:t>
            </a:r>
            <a:r>
              <a:rPr lang="en-US" sz="5400" b="1" dirty="0" err="1" smtClean="0">
                <a:ea typeface="ＭＳ Ｐゴシック" pitchFamily="34" charset="-128"/>
              </a:rPr>
              <a:t>không</a:t>
            </a:r>
            <a:r>
              <a:rPr lang="en-US" sz="5400" b="1" dirty="0" smtClean="0">
                <a:ea typeface="ＭＳ Ｐゴシック" pitchFamily="34" charset="-128"/>
              </a:rPr>
              <a:t> </a:t>
            </a:r>
            <a:r>
              <a:rPr lang="en-US" sz="5400" b="1" dirty="0" err="1" smtClean="0">
                <a:ea typeface="ＭＳ Ｐゴシック" pitchFamily="34" charset="-128"/>
              </a:rPr>
              <a:t>túng</a:t>
            </a:r>
            <a:r>
              <a:rPr lang="en-US" sz="5400" b="1" dirty="0" smtClean="0">
                <a:ea typeface="ＭＳ Ｐゴシック" pitchFamily="34" charset="-128"/>
              </a:rPr>
              <a:t> </a:t>
            </a:r>
            <a:r>
              <a:rPr lang="en-US" sz="5400" b="1" dirty="0" err="1" smtClean="0">
                <a:ea typeface="ＭＳ Ｐゴシック" pitchFamily="34" charset="-128"/>
              </a:rPr>
              <a:t>thiếu</a:t>
            </a:r>
            <a:endParaRPr lang="en-US" sz="5400" b="1" dirty="0" smtClean="0">
              <a:ea typeface="ＭＳ Ｐゴシック" pitchFamily="34"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3"/>
          <p:cNvSpPr>
            <a:spLocks noGrp="1" noChangeArrowheads="1"/>
          </p:cNvSpPr>
          <p:nvPr>
            <p:ph type="title"/>
          </p:nvPr>
        </p:nvSpPr>
        <p:spPr/>
        <p:txBody>
          <a:bodyPr/>
          <a:lstStyle/>
          <a:p>
            <a:pPr eaLnBrk="1" hangingPunct="1"/>
            <a:r>
              <a:rPr lang="en-US" altLang="vi-VN" smtClean="0">
                <a:ea typeface="ＭＳ Ｐゴシック" pitchFamily="34" charset="-128"/>
              </a:rPr>
              <a:t>Niên đại</a:t>
            </a:r>
          </a:p>
        </p:txBody>
      </p:sp>
      <p:sp>
        <p:nvSpPr>
          <p:cNvPr id="92164"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FFFFFF"/>
                </a:solidFill>
              </a:rPr>
              <a:t>395</a:t>
            </a:r>
          </a:p>
        </p:txBody>
      </p:sp>
      <p:sp>
        <p:nvSpPr>
          <p:cNvPr id="60422" name="Rectangle 6"/>
          <p:cNvSpPr>
            <a:spLocks noChangeArrowheads="1"/>
          </p:cNvSpPr>
          <p:nvPr/>
        </p:nvSpPr>
        <p:spPr bwMode="auto">
          <a:xfrm>
            <a:off x="685800" y="1285875"/>
            <a:ext cx="822960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ea typeface="ＭＳ Ｐゴシック" pitchFamily="34" charset="-128"/>
              </a:defRPr>
            </a:lvl1pPr>
            <a:lvl2pPr marL="990600" indent="-519113" eaLnBrk="0" hangingPunct="0">
              <a:defRPr>
                <a:solidFill>
                  <a:schemeClr val="tx1"/>
                </a:solidFill>
                <a:latin typeface="Arial" panose="020B0604020202020204" pitchFamily="34" charset="0"/>
                <a:ea typeface="ＭＳ Ｐゴシック" pitchFamily="34" charset="-128"/>
              </a:defRPr>
            </a:lvl2pPr>
            <a:lvl3pPr marL="1371600" indent="-461963"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spcBef>
                <a:spcPct val="20000"/>
              </a:spcBef>
              <a:buFontTx/>
              <a:buChar char="•"/>
            </a:pPr>
            <a:r>
              <a:rPr lang="en-US" altLang="vi-VN" sz="3600">
                <a:solidFill>
                  <a:srgbClr val="0000CC"/>
                </a:solidFill>
              </a:rPr>
              <a:t>Khoảng năm 700 TC</a:t>
            </a:r>
          </a:p>
          <a:p>
            <a:pPr lvl="1" eaLnBrk="1" hangingPunct="1">
              <a:spcBef>
                <a:spcPct val="20000"/>
              </a:spcBef>
              <a:buFontTx/>
              <a:buChar char="–"/>
            </a:pPr>
            <a:r>
              <a:rPr lang="en-US" altLang="vi-VN" sz="3200">
                <a:solidFill>
                  <a:srgbClr val="0000CC"/>
                </a:solidFill>
              </a:rPr>
              <a:t>Kỷ nguyên của Sa-lô-môn </a:t>
            </a:r>
          </a:p>
          <a:p>
            <a:pPr lvl="2" eaLnBrk="1" hangingPunct="1">
              <a:spcBef>
                <a:spcPct val="20000"/>
              </a:spcBef>
              <a:buFontTx/>
              <a:buChar char="•"/>
            </a:pPr>
            <a:r>
              <a:rPr lang="en-US" altLang="vi-VN" sz="2800">
                <a:solidFill>
                  <a:srgbClr val="0000CC"/>
                </a:solidFill>
              </a:rPr>
              <a:t>Trước năm 931 TC</a:t>
            </a:r>
          </a:p>
          <a:p>
            <a:pPr lvl="1" eaLnBrk="1" hangingPunct="1">
              <a:spcBef>
                <a:spcPct val="20000"/>
              </a:spcBef>
              <a:buFontTx/>
              <a:buChar char="–"/>
            </a:pPr>
            <a:r>
              <a:rPr lang="en-US" altLang="vi-VN" sz="3200">
                <a:solidFill>
                  <a:srgbClr val="0000CC"/>
                </a:solidFill>
              </a:rPr>
              <a:t>Người của Ê-xê-chia biên soạn</a:t>
            </a:r>
          </a:p>
          <a:p>
            <a:pPr lvl="2" eaLnBrk="1" hangingPunct="1">
              <a:spcBef>
                <a:spcPct val="20000"/>
              </a:spcBef>
              <a:buFontTx/>
              <a:buChar char="•"/>
            </a:pPr>
            <a:r>
              <a:rPr lang="en-US" altLang="vi-VN" sz="2800">
                <a:solidFill>
                  <a:srgbClr val="0000CC"/>
                </a:solidFill>
              </a:rPr>
              <a:t>Khoảng năm 715-686 TC</a:t>
            </a:r>
          </a:p>
          <a:p>
            <a:pPr lvl="1" eaLnBrk="1" hangingPunct="1">
              <a:spcBef>
                <a:spcPct val="20000"/>
              </a:spcBef>
              <a:buFontTx/>
              <a:buChar char="–"/>
            </a:pPr>
            <a:r>
              <a:rPr lang="en-US" altLang="vi-VN" sz="3200">
                <a:solidFill>
                  <a:srgbClr val="0000CC"/>
                </a:solidFill>
              </a:rPr>
              <a:t>A-gu-rơ &amp; Lê-mu-ên</a:t>
            </a:r>
          </a:p>
          <a:p>
            <a:pPr lvl="2" eaLnBrk="1" hangingPunct="1">
              <a:spcBef>
                <a:spcPct val="20000"/>
              </a:spcBef>
              <a:buFontTx/>
              <a:buChar char="•"/>
            </a:pPr>
            <a:r>
              <a:rPr lang="en-US" altLang="vi-VN" sz="2800">
                <a:solidFill>
                  <a:srgbClr val="0000CC"/>
                </a:solidFill>
              </a:rPr>
              <a:t>Trong suốt hay ngay sau thời kỳ lưu đày (khoảng năm 500)</a:t>
            </a:r>
          </a:p>
          <a:p>
            <a:pPr lvl="2" eaLnBrk="1" hangingPunct="1">
              <a:spcBef>
                <a:spcPct val="20000"/>
              </a:spcBef>
              <a:buFontTx/>
              <a:buChar char="•"/>
            </a:pPr>
            <a:r>
              <a:rPr lang="en-US" altLang="vi-VN" sz="2800">
                <a:solidFill>
                  <a:srgbClr val="0000CC"/>
                </a:solidFill>
              </a:rPr>
              <a:t>Giả định: viết trước năm 500 TC</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2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422">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042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422">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422">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422">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4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1923" name="Group 3"/>
          <p:cNvGraphicFramePr>
            <a:graphicFrameLocks noGrp="1"/>
          </p:cNvGraphicFramePr>
          <p:nvPr>
            <p:extLst>
              <p:ext uri="{D42A27DB-BD31-4B8C-83A1-F6EECF244321}">
                <p14:modId xmlns:p14="http://schemas.microsoft.com/office/powerpoint/2010/main" val="3272453495"/>
              </p:ext>
            </p:extLst>
          </p:nvPr>
        </p:nvGraphicFramePr>
        <p:xfrm>
          <a:off x="0" y="-34925"/>
          <a:ext cx="9144000" cy="6900862"/>
        </p:xfrm>
        <a:graphic>
          <a:graphicData uri="http://schemas.openxmlformats.org/drawingml/2006/table">
            <a:tbl>
              <a:tblPr/>
              <a:tblGrid>
                <a:gridCol w="685800"/>
                <a:gridCol w="685800"/>
                <a:gridCol w="914400"/>
                <a:gridCol w="2286000"/>
                <a:gridCol w="2286000"/>
                <a:gridCol w="762000"/>
                <a:gridCol w="762000"/>
                <a:gridCol w="762000"/>
              </a:tblGrid>
              <a:tr h="659276">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smtClean="0">
                          <a:ln>
                            <a:noFill/>
                          </a:ln>
                          <a:solidFill>
                            <a:srgbClr val="0033CC"/>
                          </a:solidFill>
                          <a:effectLst/>
                          <a:latin typeface="Monotype Corsiva" pitchFamily="66" charset="0"/>
                          <a:ea typeface="ＭＳ Ｐゴシック" pitchFamily="34" charset="-128"/>
                          <a:cs typeface="Arial" pitchFamily="34" charset="0"/>
                        </a:rPr>
                        <a:t>Châm</a:t>
                      </a:r>
                      <a:r>
                        <a:rPr kumimoji="0" lang="en-US" sz="3600" b="0" i="0" u="none" strike="noStrike" cap="none" normalizeH="0" baseline="0" dirty="0" smtClean="0">
                          <a:ln>
                            <a:noFill/>
                          </a:ln>
                          <a:solidFill>
                            <a:srgbClr val="0033CC"/>
                          </a:solidFill>
                          <a:effectLst/>
                          <a:latin typeface="Monotype Corsiva" pitchFamily="66" charset="0"/>
                          <a:ea typeface="ＭＳ Ｐゴシック" pitchFamily="34" charset="-128"/>
                          <a:cs typeface="Arial" pitchFamily="34" charset="0"/>
                        </a:rPr>
                        <a:t> </a:t>
                      </a:r>
                      <a:r>
                        <a:rPr kumimoji="0" lang="en-US" sz="3600" b="0" i="0" u="none" strike="noStrike" cap="none" normalizeH="0" baseline="0" dirty="0" err="1" smtClean="0">
                          <a:ln>
                            <a:noFill/>
                          </a:ln>
                          <a:solidFill>
                            <a:srgbClr val="0033CC"/>
                          </a:solidFill>
                          <a:effectLst/>
                          <a:latin typeface="Monotype Corsiva" pitchFamily="66" charset="0"/>
                          <a:ea typeface="ＭＳ Ｐゴシック" pitchFamily="34" charset="-128"/>
                          <a:cs typeface="Arial" pitchFamily="34" charset="0"/>
                        </a:rPr>
                        <a:t>ngôn</a:t>
                      </a:r>
                      <a:r>
                        <a:rPr kumimoji="0" lang="en-US" sz="3600" b="0" i="0" u="none" strike="noStrike" cap="none" normalizeH="0" baseline="0" dirty="0" smtClean="0">
                          <a:ln>
                            <a:noFill/>
                          </a:ln>
                          <a:solidFill>
                            <a:srgbClr val="0033CC"/>
                          </a:solidFill>
                          <a:effectLst/>
                          <a:latin typeface="Monotype Corsiva" pitchFamily="66" charset="0"/>
                          <a:ea typeface="ＭＳ Ｐゴシック" pitchFamily="34" charset="-128"/>
                          <a:cs typeface="Arial" pitchFamily="34" charset="0"/>
                        </a:rPr>
                        <a:t> </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Giá</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trị</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và</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con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đường</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11159">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Sa-</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lô</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môn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Người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Ẩn</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danh</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Sa-</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lô</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môn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Người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Agur</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Lemuel</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Ẩn</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danh</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1757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rPr>
                        <a:t>1:1–22:16</a:t>
                      </a: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22:17–24:34</a:t>
                      </a: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rPr>
                        <a:t>Ch. 25–29</a:t>
                      </a: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Ch. 30–31</a:t>
                      </a: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261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13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câu</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châm</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375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hai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dòng</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36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câu</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châm</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±100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hai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dòng</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3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câu</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châm</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20016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Xã</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hội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&amp;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Nhiều</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loại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khác</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nhau</a:t>
                      </a:r>
                      <a:endPar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Xã</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hội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&amp;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Nhiều</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loại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khác</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nhau</a:t>
                      </a:r>
                      <a:endPar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7315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Lời</a:t>
                      </a:r>
                      <a:r>
                        <a:rPr kumimoji="0" lang="en-US" sz="1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1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nói</a:t>
                      </a:r>
                      <a:r>
                        <a:rPr kumimoji="0" lang="en-US" sz="1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1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đầu</a:t>
                      </a:r>
                      <a:endParaRPr kumimoji="0" lang="en-US" sz="1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Những</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nguyên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tắc</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Kết</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luận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17577">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ca. 950-700 BC</a:t>
                      </a:r>
                    </a:p>
                  </a:txBody>
                  <a:tcPr marT="45728" marB="45728"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89136" name="Text Box 48"/>
          <p:cNvSpPr txBox="1">
            <a:spLocks noChangeArrowheads="1"/>
          </p:cNvSpPr>
          <p:nvPr/>
        </p:nvSpPr>
        <p:spPr bwMode="auto">
          <a:xfrm rot="-5400000">
            <a:off x="800894" y="4026069"/>
            <a:ext cx="205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2000" dirty="0" err="1" smtClean="0">
                <a:solidFill>
                  <a:srgbClr val="0033CC"/>
                </a:solidFill>
              </a:rPr>
              <a:t>Đối</a:t>
            </a:r>
            <a:r>
              <a:rPr lang="en-US" altLang="vi-VN" sz="2000" dirty="0" smtClean="0">
                <a:solidFill>
                  <a:srgbClr val="0033CC"/>
                </a:solidFill>
              </a:rPr>
              <a:t> </a:t>
            </a:r>
            <a:r>
              <a:rPr lang="en-US" altLang="vi-VN" sz="2000" dirty="0" err="1" smtClean="0">
                <a:solidFill>
                  <a:srgbClr val="0033CC"/>
                </a:solidFill>
              </a:rPr>
              <a:t>nghịch</a:t>
            </a:r>
            <a:r>
              <a:rPr lang="en-US" altLang="vi-VN" sz="2000" dirty="0" smtClean="0">
                <a:solidFill>
                  <a:srgbClr val="0033CC"/>
                </a:solidFill>
              </a:rPr>
              <a:t> </a:t>
            </a:r>
            <a:r>
              <a:rPr lang="en-US" altLang="vi-VN" sz="2000" dirty="0" smtClean="0">
                <a:solidFill>
                  <a:srgbClr val="0033CC"/>
                </a:solidFill>
              </a:rPr>
              <a:t>&amp;</a:t>
            </a:r>
          </a:p>
          <a:p>
            <a:pPr algn="ctr" eaLnBrk="1" hangingPunct="1"/>
            <a:r>
              <a:rPr lang="en-US" altLang="vi-VN" sz="2000" dirty="0" err="1" smtClean="0">
                <a:solidFill>
                  <a:srgbClr val="0033CC"/>
                </a:solidFill>
              </a:rPr>
              <a:t>Sự</a:t>
            </a:r>
            <a:r>
              <a:rPr lang="en-US" altLang="vi-VN" sz="2000" dirty="0" smtClean="0">
                <a:solidFill>
                  <a:srgbClr val="0033CC"/>
                </a:solidFill>
              </a:rPr>
              <a:t> tin </a:t>
            </a:r>
            <a:r>
              <a:rPr lang="en-US" altLang="vi-VN" sz="2000" dirty="0" err="1" smtClean="0">
                <a:solidFill>
                  <a:srgbClr val="0033CC"/>
                </a:solidFill>
              </a:rPr>
              <a:t>kính</a:t>
            </a:r>
            <a:endParaRPr lang="en-US" altLang="vi-VN" sz="2000" dirty="0">
              <a:solidFill>
                <a:srgbClr val="0033CC"/>
              </a:solidFill>
            </a:endParaRPr>
          </a:p>
          <a:p>
            <a:pPr algn="ctr" eaLnBrk="1" hangingPunct="1"/>
            <a:r>
              <a:rPr lang="en-US" altLang="vi-VN" sz="2000" dirty="0">
                <a:solidFill>
                  <a:srgbClr val="0033CC"/>
                </a:solidFill>
              </a:rPr>
              <a:t>10:1–22:16</a:t>
            </a:r>
          </a:p>
        </p:txBody>
      </p:sp>
      <p:sp>
        <p:nvSpPr>
          <p:cNvPr id="89137" name="Text Box 49"/>
          <p:cNvSpPr txBox="1">
            <a:spLocks noChangeArrowheads="1"/>
          </p:cNvSpPr>
          <p:nvPr/>
        </p:nvSpPr>
        <p:spPr bwMode="auto">
          <a:xfrm rot="-5400000">
            <a:off x="-708025" y="4230757"/>
            <a:ext cx="2057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2000" dirty="0" err="1" smtClean="0">
                <a:solidFill>
                  <a:srgbClr val="0033CC"/>
                </a:solidFill>
              </a:rPr>
              <a:t>Mục</a:t>
            </a:r>
            <a:r>
              <a:rPr lang="en-US" altLang="vi-VN" sz="2000" dirty="0" smtClean="0">
                <a:solidFill>
                  <a:srgbClr val="0033CC"/>
                </a:solidFill>
              </a:rPr>
              <a:t> </a:t>
            </a:r>
            <a:r>
              <a:rPr lang="en-US" altLang="vi-VN" sz="2000" dirty="0" err="1" smtClean="0">
                <a:solidFill>
                  <a:srgbClr val="0033CC"/>
                </a:solidFill>
              </a:rPr>
              <a:t>tiêu</a:t>
            </a:r>
            <a:endParaRPr lang="en-US" altLang="vi-VN" sz="2000" dirty="0">
              <a:solidFill>
                <a:srgbClr val="0033CC"/>
              </a:solidFill>
            </a:endParaRPr>
          </a:p>
          <a:p>
            <a:pPr algn="ctr" eaLnBrk="1" hangingPunct="1"/>
            <a:r>
              <a:rPr lang="en-US" altLang="vi-VN" sz="2000" dirty="0" smtClean="0">
                <a:solidFill>
                  <a:srgbClr val="0033CC"/>
                </a:solidFill>
              </a:rPr>
              <a:t>1</a:t>
            </a:r>
            <a:r>
              <a:rPr lang="en-US" altLang="vi-VN" sz="2000" dirty="0">
                <a:solidFill>
                  <a:srgbClr val="0033CC"/>
                </a:solidFill>
              </a:rPr>
              <a:t>:1-7</a:t>
            </a:r>
          </a:p>
        </p:txBody>
      </p:sp>
      <p:sp>
        <p:nvSpPr>
          <p:cNvPr id="89138" name="Text Box 50"/>
          <p:cNvSpPr txBox="1">
            <a:spLocks noChangeArrowheads="1"/>
          </p:cNvSpPr>
          <p:nvPr/>
        </p:nvSpPr>
        <p:spPr bwMode="auto">
          <a:xfrm rot="-5400000">
            <a:off x="-22224" y="4148137"/>
            <a:ext cx="205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a:solidFill>
                  <a:srgbClr val="0033CC"/>
                </a:solidFill>
              </a:rPr>
              <a:t>Giá trị của sự khôn ngoan</a:t>
            </a:r>
          </a:p>
          <a:p>
            <a:pPr algn="ctr" eaLnBrk="1" hangingPunct="1"/>
            <a:r>
              <a:rPr lang="en-US" altLang="vi-VN">
                <a:solidFill>
                  <a:srgbClr val="0033CC"/>
                </a:solidFill>
              </a:rPr>
              <a:t>1:8–9:18</a:t>
            </a:r>
          </a:p>
        </p:txBody>
      </p:sp>
      <p:sp>
        <p:nvSpPr>
          <p:cNvPr id="89139" name="Text Box 51"/>
          <p:cNvSpPr txBox="1">
            <a:spLocks noChangeArrowheads="1"/>
          </p:cNvSpPr>
          <p:nvPr/>
        </p:nvSpPr>
        <p:spPr bwMode="auto">
          <a:xfrm rot="-5400000">
            <a:off x="6264276" y="4217987"/>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2000">
                <a:solidFill>
                  <a:srgbClr val="0033CC"/>
                </a:solidFill>
              </a:rPr>
              <a:t>Xã hội &amp; tự nhiên Ch. 30</a:t>
            </a:r>
          </a:p>
        </p:txBody>
      </p:sp>
      <p:sp>
        <p:nvSpPr>
          <p:cNvPr id="89140" name="Text Box 52"/>
          <p:cNvSpPr txBox="1">
            <a:spLocks noChangeArrowheads="1"/>
          </p:cNvSpPr>
          <p:nvPr/>
        </p:nvSpPr>
        <p:spPr bwMode="auto">
          <a:xfrm rot="-5400000">
            <a:off x="7026276" y="4192587"/>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2000">
                <a:solidFill>
                  <a:srgbClr val="0033CC"/>
                </a:solidFill>
              </a:rPr>
              <a:t>Ruling           31:1-9</a:t>
            </a:r>
          </a:p>
        </p:txBody>
      </p:sp>
      <p:sp>
        <p:nvSpPr>
          <p:cNvPr id="89141" name="Text Box 53"/>
          <p:cNvSpPr txBox="1">
            <a:spLocks noChangeArrowheads="1"/>
          </p:cNvSpPr>
          <p:nvPr/>
        </p:nvSpPr>
        <p:spPr bwMode="auto">
          <a:xfrm rot="-5400000">
            <a:off x="7749382" y="4229894"/>
            <a:ext cx="2058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2000">
                <a:solidFill>
                  <a:srgbClr val="0033CC"/>
                </a:solidFill>
              </a:rPr>
              <a:t>Người vợ tin kính 31:10-31</a:t>
            </a:r>
          </a:p>
        </p:txBody>
      </p:sp>
      <p:sp>
        <p:nvSpPr>
          <p:cNvPr id="89142" name="Text Box 54"/>
          <p:cNvSpPr txBox="1">
            <a:spLocks noChangeArrowheads="1"/>
          </p:cNvSpPr>
          <p:nvPr/>
        </p:nvSpPr>
        <p:spPr bwMode="auto">
          <a:xfrm>
            <a:off x="8578850" y="0"/>
            <a:ext cx="612775"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sz="2000" b="1">
                <a:solidFill>
                  <a:srgbClr val="FFFFFF"/>
                </a:solidFill>
              </a:rPr>
              <a:t>394</a:t>
            </a:r>
          </a:p>
        </p:txBody>
      </p:sp>
      <p:sp>
        <p:nvSpPr>
          <p:cNvPr id="89143" name="Rectangle 55"/>
          <p:cNvSpPr>
            <a:spLocks noGrp="1" noChangeArrowheads="1"/>
          </p:cNvSpPr>
          <p:nvPr>
            <p:ph type="title" idx="4294967295"/>
          </p:nvPr>
        </p:nvSpPr>
        <p:spPr>
          <a:xfrm>
            <a:off x="0" y="-387424"/>
            <a:ext cx="1752600" cy="304800"/>
          </a:xfrm>
        </p:spPr>
        <p:txBody>
          <a:bodyPr/>
          <a:lstStyle/>
          <a:p>
            <a:pPr algn="l" eaLnBrk="1" hangingPunct="1"/>
            <a:r>
              <a:rPr lang="en-US" altLang="vi-VN" sz="2000" dirty="0" err="1" smtClean="0">
                <a:ea typeface="ＭＳ Ｐゴシック" pitchFamily="34" charset="-128"/>
              </a:rPr>
              <a:t>Biểu</a:t>
            </a:r>
            <a:r>
              <a:rPr lang="en-US" altLang="vi-VN" sz="2000" dirty="0" smtClean="0">
                <a:ea typeface="ＭＳ Ｐゴシック" pitchFamily="34" charset="-128"/>
              </a:rPr>
              <a:t> </a:t>
            </a:r>
            <a:r>
              <a:rPr lang="en-US" altLang="vi-VN" sz="2000" dirty="0" err="1" smtClean="0">
                <a:ea typeface="ＭＳ Ｐゴシック" pitchFamily="34" charset="-128"/>
              </a:rPr>
              <a:t>đồ</a:t>
            </a:r>
            <a:r>
              <a:rPr lang="en-US" altLang="vi-VN" sz="2000" dirty="0" smtClean="0">
                <a:ea typeface="ＭＳ Ｐゴシック" pitchFamily="34" charset="-128"/>
              </a:rPr>
              <a:t> </a:t>
            </a:r>
            <a:r>
              <a:rPr lang="en-US" altLang="vi-VN" sz="2000" dirty="0" err="1" smtClean="0">
                <a:ea typeface="ＭＳ Ｐゴシック" pitchFamily="34" charset="-128"/>
              </a:rPr>
              <a:t>sách</a:t>
            </a:r>
            <a:endParaRPr lang="en-US" altLang="vi-VN" sz="2000" dirty="0" smtClean="0">
              <a:ea typeface="ＭＳ Ｐゴシック" pitchFamily="34" charset="-128"/>
            </a:endParaRPr>
          </a:p>
        </p:txBody>
      </p:sp>
      <p:sp>
        <p:nvSpPr>
          <p:cNvPr id="12" name="Rectangle 55"/>
          <p:cNvSpPr>
            <a:spLocks noChangeArrowheads="1"/>
          </p:cNvSpPr>
          <p:nvPr/>
        </p:nvSpPr>
        <p:spPr bwMode="auto">
          <a:xfrm>
            <a:off x="0" y="685800"/>
            <a:ext cx="9144000" cy="1828800"/>
          </a:xfrm>
          <a:prstGeom prst="rect">
            <a:avLst/>
          </a:prstGeom>
          <a:solidFill>
            <a:srgbClr val="FF99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endParaRPr lang="vi-VN" altLang="vi-VN"/>
          </a:p>
        </p:txBody>
      </p:sp>
    </p:spTree>
    <p:extLst>
      <p:ext uri="{BB962C8B-B14F-4D97-AF65-F5344CB8AC3E}">
        <p14:creationId xmlns:p14="http://schemas.microsoft.com/office/powerpoint/2010/main" val="16149269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3"/>
          <p:cNvSpPr>
            <a:spLocks noGrp="1" noChangeArrowheads="1"/>
          </p:cNvSpPr>
          <p:nvPr>
            <p:ph type="title"/>
          </p:nvPr>
        </p:nvSpPr>
        <p:spPr/>
        <p:txBody>
          <a:bodyPr/>
          <a:lstStyle/>
          <a:p>
            <a:pPr eaLnBrk="1" hangingPunct="1"/>
            <a:r>
              <a:rPr lang="en-US" altLang="vi-VN" smtClean="0">
                <a:ea typeface="ＭＳ Ｐゴシック" pitchFamily="34" charset="-128"/>
              </a:rPr>
              <a:t>Tác giả</a:t>
            </a:r>
          </a:p>
        </p:txBody>
      </p:sp>
      <p:sp>
        <p:nvSpPr>
          <p:cNvPr id="94212" name="Text Box 6"/>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FFFFFF"/>
                </a:solidFill>
              </a:rPr>
              <a:t>395</a:t>
            </a:r>
          </a:p>
        </p:txBody>
      </p:sp>
      <p:sp>
        <p:nvSpPr>
          <p:cNvPr id="77831" name="Rectangle 7"/>
          <p:cNvSpPr>
            <a:spLocks noChangeArrowheads="1"/>
          </p:cNvSpPr>
          <p:nvPr/>
        </p:nvSpPr>
        <p:spPr bwMode="auto">
          <a:xfrm>
            <a:off x="457200" y="1371600"/>
            <a:ext cx="4038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lnSpc>
                <a:spcPct val="90000"/>
              </a:lnSpc>
              <a:spcBef>
                <a:spcPct val="20000"/>
              </a:spcBef>
              <a:buFontTx/>
              <a:buChar char="•"/>
            </a:pPr>
            <a:r>
              <a:rPr lang="en-US" altLang="vi-VN" sz="3200">
                <a:solidFill>
                  <a:srgbClr val="0000CC"/>
                </a:solidFill>
              </a:rPr>
              <a:t>Bằng chứng bên ngoài</a:t>
            </a:r>
          </a:p>
          <a:p>
            <a:pPr lvl="1" eaLnBrk="1" hangingPunct="1">
              <a:lnSpc>
                <a:spcPct val="90000"/>
              </a:lnSpc>
              <a:spcBef>
                <a:spcPct val="20000"/>
              </a:spcBef>
              <a:buFontTx/>
              <a:buChar char="–"/>
            </a:pPr>
            <a:r>
              <a:rPr lang="en-US" altLang="vi-VN" sz="2800">
                <a:solidFill>
                  <a:srgbClr val="0000CC"/>
                </a:solidFill>
              </a:rPr>
              <a:t>1 Các vua 4:32</a:t>
            </a:r>
          </a:p>
          <a:p>
            <a:pPr lvl="1" eaLnBrk="1" hangingPunct="1">
              <a:lnSpc>
                <a:spcPct val="90000"/>
              </a:lnSpc>
              <a:spcBef>
                <a:spcPct val="20000"/>
              </a:spcBef>
            </a:pPr>
            <a:endParaRPr lang="en-US" altLang="vi-VN" sz="2800">
              <a:solidFill>
                <a:srgbClr val="0000CC"/>
              </a:solidFill>
            </a:endParaRPr>
          </a:p>
          <a:p>
            <a:pPr eaLnBrk="1" hangingPunct="1">
              <a:lnSpc>
                <a:spcPct val="90000"/>
              </a:lnSpc>
              <a:spcBef>
                <a:spcPct val="20000"/>
              </a:spcBef>
              <a:buFontTx/>
              <a:buChar char="•"/>
            </a:pPr>
            <a:r>
              <a:rPr lang="en-US" altLang="vi-VN" sz="3200">
                <a:solidFill>
                  <a:srgbClr val="0000CC"/>
                </a:solidFill>
              </a:rPr>
              <a:t>Bằng chứng bên trong</a:t>
            </a:r>
          </a:p>
          <a:p>
            <a:pPr lvl="1" eaLnBrk="1" hangingPunct="1">
              <a:lnSpc>
                <a:spcPct val="90000"/>
              </a:lnSpc>
              <a:spcBef>
                <a:spcPct val="20000"/>
              </a:spcBef>
              <a:buFontTx/>
              <a:buChar char="–"/>
            </a:pPr>
            <a:r>
              <a:rPr lang="en-US" altLang="vi-VN" sz="2800">
                <a:solidFill>
                  <a:srgbClr val="0000CC"/>
                </a:solidFill>
              </a:rPr>
              <a:t>1:1; 10:1; 25:1</a:t>
            </a:r>
          </a:p>
          <a:p>
            <a:pPr lvl="1" eaLnBrk="1" hangingPunct="1">
              <a:lnSpc>
                <a:spcPct val="90000"/>
              </a:lnSpc>
              <a:spcBef>
                <a:spcPct val="20000"/>
              </a:spcBef>
              <a:buFontTx/>
              <a:buChar char="–"/>
            </a:pPr>
            <a:r>
              <a:rPr lang="en-US" altLang="vi-VN" sz="2800">
                <a:solidFill>
                  <a:srgbClr val="0000CC"/>
                </a:solidFill>
              </a:rPr>
              <a:t>22:17-24:34</a:t>
            </a:r>
          </a:p>
          <a:p>
            <a:pPr lvl="1" eaLnBrk="1" hangingPunct="1">
              <a:lnSpc>
                <a:spcPct val="90000"/>
              </a:lnSpc>
              <a:spcBef>
                <a:spcPct val="20000"/>
              </a:spcBef>
              <a:buFontTx/>
              <a:buChar char="–"/>
            </a:pPr>
            <a:r>
              <a:rPr lang="en-US" altLang="vi-VN" sz="2800">
                <a:solidFill>
                  <a:srgbClr val="0000CC"/>
                </a:solidFill>
              </a:rPr>
              <a:t>Chương 30</a:t>
            </a:r>
          </a:p>
          <a:p>
            <a:pPr lvl="1" eaLnBrk="1" hangingPunct="1">
              <a:lnSpc>
                <a:spcPct val="90000"/>
              </a:lnSpc>
              <a:spcBef>
                <a:spcPct val="20000"/>
              </a:spcBef>
              <a:buFontTx/>
              <a:buChar char="–"/>
            </a:pPr>
            <a:r>
              <a:rPr lang="en-US" altLang="vi-VN" sz="2800">
                <a:solidFill>
                  <a:srgbClr val="0000CC"/>
                </a:solidFill>
              </a:rPr>
              <a:t>Chương 31</a:t>
            </a:r>
            <a:endParaRPr lang="en-US" altLang="vi-VN" sz="2400">
              <a:solidFill>
                <a:srgbClr val="0000CC"/>
              </a:solidFill>
            </a:endParaRPr>
          </a:p>
        </p:txBody>
      </p:sp>
      <p:sp>
        <p:nvSpPr>
          <p:cNvPr id="77834" name="Rectangle 10"/>
          <p:cNvSpPr>
            <a:spLocks noChangeArrowheads="1"/>
          </p:cNvSpPr>
          <p:nvPr/>
        </p:nvSpPr>
        <p:spPr bwMode="auto">
          <a:xfrm>
            <a:off x="5029200" y="1371600"/>
            <a:ext cx="4038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spcBef>
                <a:spcPct val="20000"/>
              </a:spcBef>
              <a:buFontTx/>
              <a:buChar char="•"/>
            </a:pPr>
            <a:endParaRPr lang="en-US" altLang="vi-VN" sz="2400">
              <a:solidFill>
                <a:srgbClr val="0000CC"/>
              </a:solidFill>
            </a:endParaRPr>
          </a:p>
          <a:p>
            <a:pPr eaLnBrk="1" hangingPunct="1">
              <a:spcBef>
                <a:spcPct val="20000"/>
              </a:spcBef>
              <a:buFontTx/>
              <a:buChar char="•"/>
            </a:pPr>
            <a:r>
              <a:rPr lang="en-US" altLang="vi-VN" sz="3200">
                <a:solidFill>
                  <a:srgbClr val="0000CC"/>
                </a:solidFill>
              </a:rPr>
              <a:t>Sa-lô-môn</a:t>
            </a:r>
          </a:p>
          <a:p>
            <a:pPr eaLnBrk="1" hangingPunct="1">
              <a:spcBef>
                <a:spcPct val="20000"/>
              </a:spcBef>
              <a:buFontTx/>
              <a:buChar char="•"/>
            </a:pPr>
            <a:endParaRPr lang="en-US" altLang="vi-VN" sz="4800">
              <a:solidFill>
                <a:srgbClr val="0000CC"/>
              </a:solidFill>
            </a:endParaRPr>
          </a:p>
          <a:p>
            <a:pPr eaLnBrk="1" hangingPunct="1">
              <a:spcBef>
                <a:spcPct val="20000"/>
              </a:spcBef>
              <a:buFontTx/>
              <a:buChar char="•"/>
            </a:pPr>
            <a:r>
              <a:rPr lang="en-US" altLang="vi-VN" sz="3200">
                <a:solidFill>
                  <a:srgbClr val="0000CC"/>
                </a:solidFill>
              </a:rPr>
              <a:t>Sa-lô-môn</a:t>
            </a:r>
          </a:p>
          <a:p>
            <a:pPr eaLnBrk="1" hangingPunct="1">
              <a:spcBef>
                <a:spcPct val="20000"/>
              </a:spcBef>
              <a:buFontTx/>
              <a:buChar char="•"/>
            </a:pPr>
            <a:endParaRPr lang="en-US" altLang="vi-VN" sz="2000">
              <a:solidFill>
                <a:srgbClr val="0000CC"/>
              </a:solidFill>
            </a:endParaRPr>
          </a:p>
          <a:p>
            <a:pPr eaLnBrk="1" hangingPunct="1">
              <a:spcBef>
                <a:spcPct val="20000"/>
              </a:spcBef>
              <a:buFontTx/>
              <a:buChar char="•"/>
            </a:pPr>
            <a:r>
              <a:rPr lang="en-US" altLang="vi-VN" sz="3200">
                <a:solidFill>
                  <a:srgbClr val="0000CC"/>
                </a:solidFill>
              </a:rPr>
              <a:t>Người khôn ngoan </a:t>
            </a:r>
          </a:p>
          <a:p>
            <a:pPr eaLnBrk="1" hangingPunct="1">
              <a:spcBef>
                <a:spcPct val="20000"/>
              </a:spcBef>
              <a:buFontTx/>
              <a:buChar char="•"/>
            </a:pPr>
            <a:endParaRPr lang="en-US" altLang="vi-VN" sz="2000">
              <a:solidFill>
                <a:srgbClr val="0000CC"/>
              </a:solidFill>
            </a:endParaRPr>
          </a:p>
          <a:p>
            <a:pPr eaLnBrk="1" hangingPunct="1">
              <a:spcBef>
                <a:spcPct val="20000"/>
              </a:spcBef>
              <a:buFontTx/>
              <a:buChar char="•"/>
            </a:pPr>
            <a:r>
              <a:rPr lang="en-US" altLang="vi-VN" sz="3200">
                <a:solidFill>
                  <a:srgbClr val="0000CC"/>
                </a:solidFill>
              </a:rPr>
              <a:t>A-gu-rơ</a:t>
            </a:r>
          </a:p>
          <a:p>
            <a:pPr eaLnBrk="1" hangingPunct="1">
              <a:spcBef>
                <a:spcPct val="20000"/>
              </a:spcBef>
              <a:buFontTx/>
              <a:buChar char="•"/>
            </a:pPr>
            <a:endParaRPr lang="en-US" altLang="vi-VN">
              <a:solidFill>
                <a:srgbClr val="0000CC"/>
              </a:solidFill>
            </a:endParaRPr>
          </a:p>
          <a:p>
            <a:pPr eaLnBrk="1" hangingPunct="1">
              <a:spcBef>
                <a:spcPct val="20000"/>
              </a:spcBef>
              <a:buFontTx/>
              <a:buChar char="•"/>
            </a:pPr>
            <a:r>
              <a:rPr lang="en-US" altLang="vi-VN" sz="3200">
                <a:solidFill>
                  <a:srgbClr val="0000CC"/>
                </a:solidFill>
              </a:rPr>
              <a:t>Lê-mu-ên, Vô danh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83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783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83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83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831">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831">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834">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7834">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834">
                                            <p:txEl>
                                              <p:pRg st="5" end="5"/>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834">
                                            <p:txEl>
                                              <p:pRg st="7" end="7"/>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783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1" grpId="0" build="p"/>
      <p:bldP spid="7783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3"/>
          <p:cNvSpPr>
            <a:spLocks noGrp="1" noChangeArrowheads="1"/>
          </p:cNvSpPr>
          <p:nvPr>
            <p:ph type="title"/>
          </p:nvPr>
        </p:nvSpPr>
        <p:spPr/>
        <p:txBody>
          <a:bodyPr/>
          <a:lstStyle/>
          <a:p>
            <a:pPr eaLnBrk="1" hangingPunct="1"/>
            <a:r>
              <a:rPr lang="en-US" altLang="vi-VN" smtClean="0">
                <a:ea typeface="ＭＳ Ｐゴシック" pitchFamily="34" charset="-128"/>
              </a:rPr>
              <a:t>Tác giả</a:t>
            </a:r>
          </a:p>
        </p:txBody>
      </p:sp>
      <p:sp>
        <p:nvSpPr>
          <p:cNvPr id="95236" name="Rectangle 9"/>
          <p:cNvSpPr>
            <a:spLocks noGrp="1" noChangeArrowheads="1"/>
          </p:cNvSpPr>
          <p:nvPr>
            <p:ph type="body" idx="1"/>
          </p:nvPr>
        </p:nvSpPr>
        <p:spPr/>
        <p:txBody>
          <a:bodyPr/>
          <a:lstStyle/>
          <a:p>
            <a:pPr eaLnBrk="1" hangingPunct="1"/>
            <a:r>
              <a:rPr lang="en-US" altLang="vi-VN" smtClean="0">
                <a:solidFill>
                  <a:srgbClr val="0000CC"/>
                </a:solidFill>
                <a:ea typeface="ＭＳ Ｐゴシック" pitchFamily="34" charset="-128"/>
              </a:rPr>
              <a:t>Nhiều tác giả</a:t>
            </a:r>
          </a:p>
          <a:p>
            <a:pPr eaLnBrk="1" hangingPunct="1">
              <a:buFontTx/>
              <a:buNone/>
            </a:pPr>
            <a:r>
              <a:rPr lang="en-US" altLang="vi-VN" smtClean="0">
                <a:solidFill>
                  <a:srgbClr val="0000CC"/>
                </a:solidFill>
                <a:ea typeface="ＭＳ Ｐゴシック" pitchFamily="34" charset="-128"/>
              </a:rPr>
              <a:t>	(những sách khác: Thi Thiên, 1 Sa-mu-ên, các phần của Phục Truyền, Giô-suê…)</a:t>
            </a:r>
          </a:p>
        </p:txBody>
      </p:sp>
      <p:sp>
        <p:nvSpPr>
          <p:cNvPr id="95237" name="Text Box 6"/>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FFFFFF"/>
                </a:solidFill>
              </a:rPr>
              <a:t>396</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3"/>
          <p:cNvSpPr>
            <a:spLocks noGrp="1" noChangeArrowheads="1"/>
          </p:cNvSpPr>
          <p:nvPr>
            <p:ph type="title"/>
          </p:nvPr>
        </p:nvSpPr>
        <p:spPr/>
        <p:txBody>
          <a:bodyPr/>
          <a:lstStyle/>
          <a:p>
            <a:pPr eaLnBrk="1" hangingPunct="1"/>
            <a:r>
              <a:rPr lang="en-US" altLang="vi-VN" smtClean="0">
                <a:ea typeface="ＭＳ Ｐゴシック" pitchFamily="34" charset="-128"/>
              </a:rPr>
              <a:t>Người nhận</a:t>
            </a:r>
          </a:p>
        </p:txBody>
      </p:sp>
      <p:sp>
        <p:nvSpPr>
          <p:cNvPr id="61444" name="Rectangle 4"/>
          <p:cNvSpPr>
            <a:spLocks noGrp="1" noChangeArrowheads="1"/>
          </p:cNvSpPr>
          <p:nvPr>
            <p:ph type="body" idx="1"/>
          </p:nvPr>
        </p:nvSpPr>
        <p:spPr>
          <a:xfrm>
            <a:off x="457200" y="1295400"/>
            <a:ext cx="8229600" cy="2438400"/>
          </a:xfrm>
        </p:spPr>
        <p:txBody>
          <a:bodyPr/>
          <a:lstStyle/>
          <a:p>
            <a:pPr marL="609600" indent="-609600" eaLnBrk="1" hangingPunct="1"/>
            <a:r>
              <a:rPr lang="en-US" altLang="ja-JP" sz="3600" smtClean="0">
                <a:solidFill>
                  <a:srgbClr val="0000CC"/>
                </a:solidFill>
                <a:ea typeface="ＭＳ Ｐゴシック" pitchFamily="34" charset="-128"/>
              </a:rPr>
              <a:t>“</a:t>
            </a:r>
            <a:r>
              <a:rPr lang="en-US" altLang="vi-VN" sz="3600" smtClean="0">
                <a:solidFill>
                  <a:srgbClr val="0000CC"/>
                </a:solidFill>
                <a:ea typeface="ＭＳ Ｐゴシック" pitchFamily="34" charset="-128"/>
              </a:rPr>
              <a:t>con trai ta</a:t>
            </a:r>
            <a:r>
              <a:rPr lang="en-US" altLang="ja-JP" sz="3600" smtClean="0">
                <a:solidFill>
                  <a:srgbClr val="0000CC"/>
                </a:solidFill>
                <a:ea typeface="ＭＳ Ｐゴシック" pitchFamily="34" charset="-128"/>
              </a:rPr>
              <a:t>"</a:t>
            </a:r>
            <a:r>
              <a:rPr lang="en-US" altLang="vi-VN" sz="3600" smtClean="0">
                <a:solidFill>
                  <a:srgbClr val="0000CC"/>
                </a:solidFill>
                <a:ea typeface="ＭＳ Ｐゴシック" pitchFamily="34" charset="-128"/>
              </a:rPr>
              <a:t> and </a:t>
            </a:r>
            <a:r>
              <a:rPr lang="en-US" altLang="ja-JP" sz="3600" smtClean="0">
                <a:solidFill>
                  <a:srgbClr val="0000CC"/>
                </a:solidFill>
                <a:ea typeface="ＭＳ Ｐゴシック" pitchFamily="34" charset="-128"/>
              </a:rPr>
              <a:t>“</a:t>
            </a:r>
            <a:r>
              <a:rPr lang="en-US" altLang="vi-VN" sz="3600" smtClean="0">
                <a:solidFill>
                  <a:srgbClr val="0000CC"/>
                </a:solidFill>
                <a:ea typeface="ＭＳ Ｐゴシック" pitchFamily="34" charset="-128"/>
              </a:rPr>
              <a:t>các con trai ta</a:t>
            </a:r>
            <a:r>
              <a:rPr lang="en-US" altLang="ja-JP" sz="3600" smtClean="0">
                <a:solidFill>
                  <a:srgbClr val="0000CC"/>
                </a:solidFill>
                <a:ea typeface="ＭＳ Ｐゴシック" pitchFamily="34" charset="-128"/>
              </a:rPr>
              <a:t>"</a:t>
            </a:r>
            <a:endParaRPr lang="en-US" altLang="vi-VN" sz="3600" smtClean="0">
              <a:solidFill>
                <a:srgbClr val="0000CC"/>
              </a:solidFill>
              <a:ea typeface="ＭＳ Ｐゴシック" pitchFamily="34" charset="-128"/>
            </a:endParaRPr>
          </a:p>
          <a:p>
            <a:pPr marL="990600" lvl="1" indent="-533400" eaLnBrk="1" hangingPunct="1"/>
            <a:r>
              <a:rPr lang="en-US" altLang="vi-VN" sz="3200" smtClean="0">
                <a:solidFill>
                  <a:srgbClr val="0000CC"/>
                </a:solidFill>
              </a:rPr>
              <a:t>Bối cảnh gia đình hay</a:t>
            </a:r>
          </a:p>
          <a:p>
            <a:pPr marL="990600" lvl="1" indent="-533400" eaLnBrk="1" hangingPunct="1"/>
            <a:r>
              <a:rPr lang="en-US" altLang="vi-VN" sz="3200" smtClean="0">
                <a:solidFill>
                  <a:srgbClr val="0000CC"/>
                </a:solidFill>
              </a:rPr>
              <a:t>Bối cảnh trường học nơi học sinh được gọi là “con” của thầy cô giáo</a:t>
            </a:r>
          </a:p>
        </p:txBody>
      </p:sp>
      <p:sp>
        <p:nvSpPr>
          <p:cNvPr id="96261"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FFFFFF"/>
                </a:solidFill>
              </a:rPr>
              <a:t>395</a:t>
            </a:r>
          </a:p>
        </p:txBody>
      </p:sp>
      <p:sp>
        <p:nvSpPr>
          <p:cNvPr id="61446" name="Rectangle 6"/>
          <p:cNvSpPr>
            <a:spLocks noChangeArrowheads="1"/>
          </p:cNvSpPr>
          <p:nvPr/>
        </p:nvSpPr>
        <p:spPr bwMode="auto">
          <a:xfrm>
            <a:off x="381000" y="3886200"/>
            <a:ext cx="87630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spcBef>
                <a:spcPct val="20000"/>
              </a:spcBef>
              <a:buFontTx/>
              <a:buChar char="•"/>
            </a:pPr>
            <a:r>
              <a:rPr lang="en-US" altLang="vi-VN" sz="3600">
                <a:solidFill>
                  <a:srgbClr val="0000CC"/>
                </a:solidFill>
              </a:rPr>
              <a:t>Tuy nhiên…</a:t>
            </a:r>
          </a:p>
          <a:p>
            <a:pPr eaLnBrk="1" hangingPunct="1">
              <a:spcBef>
                <a:spcPct val="20000"/>
              </a:spcBef>
            </a:pPr>
            <a:r>
              <a:rPr lang="en-US" altLang="vi-VN" sz="2800">
                <a:solidFill>
                  <a:srgbClr val="0000CC"/>
                </a:solidFill>
              </a:rPr>
              <a:t>	</a:t>
            </a:r>
            <a:r>
              <a:rPr lang="en-US" altLang="ja-JP" sz="2800">
                <a:solidFill>
                  <a:srgbClr val="0000CC"/>
                </a:solidFill>
              </a:rPr>
              <a:t>"</a:t>
            </a:r>
            <a:r>
              <a:rPr lang="en-US" altLang="vi-VN" sz="2800">
                <a:solidFill>
                  <a:srgbClr val="0000CC"/>
                </a:solidFill>
              </a:rPr>
              <a:t> Hỡi con, hãy nghe lời khuyên dạy của cha, Chớ bỏ phép tắc của mẹ con</a:t>
            </a:r>
            <a:r>
              <a:rPr lang="en-US" altLang="ja-JP" sz="2800">
                <a:solidFill>
                  <a:srgbClr val="0000CC"/>
                </a:solidFill>
              </a:rPr>
              <a:t>"</a:t>
            </a:r>
            <a:r>
              <a:rPr lang="en-US" altLang="vi-VN" sz="2800">
                <a:solidFill>
                  <a:srgbClr val="0000CC"/>
                </a:solidFill>
              </a:rPr>
              <a:t> (1:8)</a:t>
            </a:r>
            <a:endParaRPr lang="en-US" altLang="vi-VN" sz="3200">
              <a:solidFill>
                <a:srgbClr val="0000CC"/>
              </a:solidFill>
            </a:endParaRPr>
          </a:p>
          <a:p>
            <a:pPr eaLnBrk="1" hangingPunct="1">
              <a:spcBef>
                <a:spcPct val="20000"/>
              </a:spcBef>
            </a:pPr>
            <a:r>
              <a:rPr lang="en-US" altLang="vi-VN" sz="3200">
                <a:solidFill>
                  <a:srgbClr val="0000CC"/>
                </a:solidFill>
              </a:rPr>
              <a:t>	Điều này cho thấy chủ yếu là bối cảnh gia đình </a:t>
            </a:r>
            <a:endParaRPr lang="en-US" altLang="vi-VN" sz="3600">
              <a:solidFill>
                <a:srgbClr val="0000CC"/>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44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446">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1446">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4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build="p"/>
      <p:bldP spid="6144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3"/>
          <p:cNvSpPr>
            <a:spLocks noGrp="1" noChangeArrowheads="1"/>
          </p:cNvSpPr>
          <p:nvPr>
            <p:ph type="title"/>
          </p:nvPr>
        </p:nvSpPr>
        <p:spPr/>
        <p:txBody>
          <a:bodyPr/>
          <a:lstStyle/>
          <a:p>
            <a:pPr eaLnBrk="1" hangingPunct="1"/>
            <a:r>
              <a:rPr lang="en-US" altLang="vi-VN" smtClean="0">
                <a:ea typeface="ＭＳ Ｐゴシック" pitchFamily="34" charset="-128"/>
              </a:rPr>
              <a:t>Lý do</a:t>
            </a:r>
          </a:p>
        </p:txBody>
      </p:sp>
      <p:sp>
        <p:nvSpPr>
          <p:cNvPr id="62468" name="Rectangle 4"/>
          <p:cNvSpPr>
            <a:spLocks noGrp="1" noChangeArrowheads="1"/>
          </p:cNvSpPr>
          <p:nvPr>
            <p:ph type="body" idx="1"/>
          </p:nvPr>
        </p:nvSpPr>
        <p:spPr/>
        <p:txBody>
          <a:bodyPr/>
          <a:lstStyle/>
          <a:p>
            <a:pPr marL="609600" indent="-609600" eaLnBrk="1" hangingPunct="1"/>
            <a:r>
              <a:rPr lang="en-US" altLang="vi-VN" sz="3600" smtClean="0">
                <a:solidFill>
                  <a:srgbClr val="0000CC"/>
                </a:solidFill>
                <a:ea typeface="ＭＳ Ｐゴシック" pitchFamily="34" charset="-128"/>
              </a:rPr>
              <a:t>Có thể vua Ê-xê-chia là người biên soạn các châm ngôn của Sa-lô-môn (không phải là bộ sưu tập đã có sẵn) để thêm vào sách. </a:t>
            </a:r>
          </a:p>
        </p:txBody>
      </p:sp>
      <p:sp>
        <p:nvSpPr>
          <p:cNvPr id="97285"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FFFFFF"/>
                </a:solidFill>
              </a:rPr>
              <a:t>395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246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1923" name="Group 3"/>
          <p:cNvGraphicFramePr>
            <a:graphicFrameLocks noGrp="1"/>
          </p:cNvGraphicFramePr>
          <p:nvPr>
            <p:extLst>
              <p:ext uri="{D42A27DB-BD31-4B8C-83A1-F6EECF244321}">
                <p14:modId xmlns:p14="http://schemas.microsoft.com/office/powerpoint/2010/main" val="2641727030"/>
              </p:ext>
            </p:extLst>
          </p:nvPr>
        </p:nvGraphicFramePr>
        <p:xfrm>
          <a:off x="0" y="-34925"/>
          <a:ext cx="9144000" cy="6900862"/>
        </p:xfrm>
        <a:graphic>
          <a:graphicData uri="http://schemas.openxmlformats.org/drawingml/2006/table">
            <a:tbl>
              <a:tblPr/>
              <a:tblGrid>
                <a:gridCol w="685800"/>
                <a:gridCol w="685800"/>
                <a:gridCol w="914400"/>
                <a:gridCol w="2286000"/>
                <a:gridCol w="2286000"/>
                <a:gridCol w="762000"/>
                <a:gridCol w="762000"/>
                <a:gridCol w="762000"/>
              </a:tblGrid>
              <a:tr h="659276">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smtClean="0">
                          <a:ln>
                            <a:noFill/>
                          </a:ln>
                          <a:solidFill>
                            <a:srgbClr val="0033CC"/>
                          </a:solidFill>
                          <a:effectLst/>
                          <a:latin typeface="Monotype Corsiva" pitchFamily="66" charset="0"/>
                          <a:ea typeface="ＭＳ Ｐゴシック" pitchFamily="34" charset="-128"/>
                          <a:cs typeface="Arial" pitchFamily="34" charset="0"/>
                        </a:rPr>
                        <a:t>Châm</a:t>
                      </a:r>
                      <a:r>
                        <a:rPr kumimoji="0" lang="en-US" sz="3600" b="0" i="0" u="none" strike="noStrike" cap="none" normalizeH="0" baseline="0" dirty="0" smtClean="0">
                          <a:ln>
                            <a:noFill/>
                          </a:ln>
                          <a:solidFill>
                            <a:srgbClr val="0033CC"/>
                          </a:solidFill>
                          <a:effectLst/>
                          <a:latin typeface="Monotype Corsiva" pitchFamily="66" charset="0"/>
                          <a:ea typeface="ＭＳ Ｐゴシック" pitchFamily="34" charset="-128"/>
                          <a:cs typeface="Arial" pitchFamily="34" charset="0"/>
                        </a:rPr>
                        <a:t> </a:t>
                      </a:r>
                      <a:r>
                        <a:rPr kumimoji="0" lang="en-US" sz="3600" b="0" i="0" u="none" strike="noStrike" cap="none" normalizeH="0" baseline="0" dirty="0" err="1" smtClean="0">
                          <a:ln>
                            <a:noFill/>
                          </a:ln>
                          <a:solidFill>
                            <a:srgbClr val="0033CC"/>
                          </a:solidFill>
                          <a:effectLst/>
                          <a:latin typeface="Monotype Corsiva" pitchFamily="66" charset="0"/>
                          <a:ea typeface="ＭＳ Ｐゴシック" pitchFamily="34" charset="-128"/>
                          <a:cs typeface="Arial" pitchFamily="34" charset="0"/>
                        </a:rPr>
                        <a:t>ngôn</a:t>
                      </a:r>
                      <a:r>
                        <a:rPr kumimoji="0" lang="en-US" sz="3600" b="0" i="0" u="none" strike="noStrike" cap="none" normalizeH="0" baseline="0" dirty="0" smtClean="0">
                          <a:ln>
                            <a:noFill/>
                          </a:ln>
                          <a:solidFill>
                            <a:srgbClr val="0033CC"/>
                          </a:solidFill>
                          <a:effectLst/>
                          <a:latin typeface="Monotype Corsiva" pitchFamily="66" charset="0"/>
                          <a:ea typeface="ＭＳ Ｐゴシック" pitchFamily="34" charset="-128"/>
                          <a:cs typeface="Arial" pitchFamily="34" charset="0"/>
                        </a:rPr>
                        <a:t> </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Giá</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trị</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và</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con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đường</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11159">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Sa-</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lô</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môn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Người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Ẩn</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danh</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Sa-</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lô</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môn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Người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Agur</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Lemuel</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Ẩn</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danh</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1757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rPr>
                        <a:t>1:1–22:16</a:t>
                      </a: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22:17–24:34</a:t>
                      </a: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rPr>
                        <a:t>Ch. 25–29</a:t>
                      </a: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Ch. 30–31</a:t>
                      </a: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261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13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câu</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châm</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375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hai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dòng</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36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câu</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châm</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±100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hai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dòng</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3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câu</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châm</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20016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Xã</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hội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&amp;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Nhiều</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loại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khác</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nhau</a:t>
                      </a:r>
                      <a:endPar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Xã</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hội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&amp;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Nhiều</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loại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khác</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nhau</a:t>
                      </a:r>
                      <a:endPar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7315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Lời</a:t>
                      </a:r>
                      <a:r>
                        <a:rPr kumimoji="0" lang="en-US" sz="1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1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nói</a:t>
                      </a:r>
                      <a:r>
                        <a:rPr kumimoji="0" lang="en-US" sz="1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1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đầu</a:t>
                      </a:r>
                      <a:endParaRPr kumimoji="0" lang="en-US" sz="1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Những</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nguyên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tắc</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Kết</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luận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17577">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ca. 950-700 BC</a:t>
                      </a:r>
                    </a:p>
                  </a:txBody>
                  <a:tcPr marT="45728" marB="45728"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89136" name="Text Box 48"/>
          <p:cNvSpPr txBox="1">
            <a:spLocks noChangeArrowheads="1"/>
          </p:cNvSpPr>
          <p:nvPr/>
        </p:nvSpPr>
        <p:spPr bwMode="auto">
          <a:xfrm rot="-5400000">
            <a:off x="800894" y="4026069"/>
            <a:ext cx="205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2000" dirty="0" err="1" smtClean="0">
                <a:solidFill>
                  <a:srgbClr val="0033CC"/>
                </a:solidFill>
              </a:rPr>
              <a:t>Đối</a:t>
            </a:r>
            <a:r>
              <a:rPr lang="en-US" altLang="vi-VN" sz="2000" dirty="0" smtClean="0">
                <a:solidFill>
                  <a:srgbClr val="0033CC"/>
                </a:solidFill>
              </a:rPr>
              <a:t> </a:t>
            </a:r>
            <a:r>
              <a:rPr lang="en-US" altLang="vi-VN" sz="2000" dirty="0" err="1" smtClean="0">
                <a:solidFill>
                  <a:srgbClr val="0033CC"/>
                </a:solidFill>
              </a:rPr>
              <a:t>nghịch</a:t>
            </a:r>
            <a:r>
              <a:rPr lang="en-US" altLang="vi-VN" sz="2000" dirty="0" smtClean="0">
                <a:solidFill>
                  <a:srgbClr val="0033CC"/>
                </a:solidFill>
              </a:rPr>
              <a:t> </a:t>
            </a:r>
            <a:r>
              <a:rPr lang="en-US" altLang="vi-VN" sz="2000" dirty="0" smtClean="0">
                <a:solidFill>
                  <a:srgbClr val="0033CC"/>
                </a:solidFill>
              </a:rPr>
              <a:t>&amp;</a:t>
            </a:r>
          </a:p>
          <a:p>
            <a:pPr algn="ctr" eaLnBrk="1" hangingPunct="1"/>
            <a:r>
              <a:rPr lang="en-US" altLang="vi-VN" sz="2000" dirty="0" err="1" smtClean="0">
                <a:solidFill>
                  <a:srgbClr val="0033CC"/>
                </a:solidFill>
              </a:rPr>
              <a:t>Sự</a:t>
            </a:r>
            <a:r>
              <a:rPr lang="en-US" altLang="vi-VN" sz="2000" dirty="0" smtClean="0">
                <a:solidFill>
                  <a:srgbClr val="0033CC"/>
                </a:solidFill>
              </a:rPr>
              <a:t> tin </a:t>
            </a:r>
            <a:r>
              <a:rPr lang="en-US" altLang="vi-VN" sz="2000" dirty="0" err="1" smtClean="0">
                <a:solidFill>
                  <a:srgbClr val="0033CC"/>
                </a:solidFill>
              </a:rPr>
              <a:t>kính</a:t>
            </a:r>
            <a:endParaRPr lang="en-US" altLang="vi-VN" sz="2000" dirty="0">
              <a:solidFill>
                <a:srgbClr val="0033CC"/>
              </a:solidFill>
            </a:endParaRPr>
          </a:p>
          <a:p>
            <a:pPr algn="ctr" eaLnBrk="1" hangingPunct="1"/>
            <a:r>
              <a:rPr lang="en-US" altLang="vi-VN" sz="2000" dirty="0">
                <a:solidFill>
                  <a:srgbClr val="0033CC"/>
                </a:solidFill>
              </a:rPr>
              <a:t>10:1–22:16</a:t>
            </a:r>
          </a:p>
        </p:txBody>
      </p:sp>
      <p:sp>
        <p:nvSpPr>
          <p:cNvPr id="89137" name="Text Box 49"/>
          <p:cNvSpPr txBox="1">
            <a:spLocks noChangeArrowheads="1"/>
          </p:cNvSpPr>
          <p:nvPr/>
        </p:nvSpPr>
        <p:spPr bwMode="auto">
          <a:xfrm rot="-5400000">
            <a:off x="-708025" y="4230757"/>
            <a:ext cx="2057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2000" dirty="0" err="1" smtClean="0">
                <a:solidFill>
                  <a:srgbClr val="0033CC"/>
                </a:solidFill>
              </a:rPr>
              <a:t>Mục</a:t>
            </a:r>
            <a:r>
              <a:rPr lang="en-US" altLang="vi-VN" sz="2000" dirty="0" smtClean="0">
                <a:solidFill>
                  <a:srgbClr val="0033CC"/>
                </a:solidFill>
              </a:rPr>
              <a:t> </a:t>
            </a:r>
            <a:r>
              <a:rPr lang="en-US" altLang="vi-VN" sz="2000" dirty="0" err="1" smtClean="0">
                <a:solidFill>
                  <a:srgbClr val="0033CC"/>
                </a:solidFill>
              </a:rPr>
              <a:t>tiêu</a:t>
            </a:r>
            <a:endParaRPr lang="en-US" altLang="vi-VN" sz="2000" dirty="0">
              <a:solidFill>
                <a:srgbClr val="0033CC"/>
              </a:solidFill>
            </a:endParaRPr>
          </a:p>
          <a:p>
            <a:pPr algn="ctr" eaLnBrk="1" hangingPunct="1"/>
            <a:r>
              <a:rPr lang="en-US" altLang="vi-VN" sz="2000" dirty="0" smtClean="0">
                <a:solidFill>
                  <a:srgbClr val="0033CC"/>
                </a:solidFill>
              </a:rPr>
              <a:t>1</a:t>
            </a:r>
            <a:r>
              <a:rPr lang="en-US" altLang="vi-VN" sz="2000" dirty="0">
                <a:solidFill>
                  <a:srgbClr val="0033CC"/>
                </a:solidFill>
              </a:rPr>
              <a:t>:1-7</a:t>
            </a:r>
          </a:p>
        </p:txBody>
      </p:sp>
      <p:sp>
        <p:nvSpPr>
          <p:cNvPr id="89138" name="Text Box 50"/>
          <p:cNvSpPr txBox="1">
            <a:spLocks noChangeArrowheads="1"/>
          </p:cNvSpPr>
          <p:nvPr/>
        </p:nvSpPr>
        <p:spPr bwMode="auto">
          <a:xfrm rot="-5400000">
            <a:off x="-22224" y="4148137"/>
            <a:ext cx="205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a:solidFill>
                  <a:srgbClr val="0033CC"/>
                </a:solidFill>
              </a:rPr>
              <a:t>Giá trị của sự khôn ngoan</a:t>
            </a:r>
          </a:p>
          <a:p>
            <a:pPr algn="ctr" eaLnBrk="1" hangingPunct="1"/>
            <a:r>
              <a:rPr lang="en-US" altLang="vi-VN">
                <a:solidFill>
                  <a:srgbClr val="0033CC"/>
                </a:solidFill>
              </a:rPr>
              <a:t>1:8–9:18</a:t>
            </a:r>
          </a:p>
        </p:txBody>
      </p:sp>
      <p:sp>
        <p:nvSpPr>
          <p:cNvPr id="89139" name="Text Box 51"/>
          <p:cNvSpPr txBox="1">
            <a:spLocks noChangeArrowheads="1"/>
          </p:cNvSpPr>
          <p:nvPr/>
        </p:nvSpPr>
        <p:spPr bwMode="auto">
          <a:xfrm rot="-5400000">
            <a:off x="6264276" y="4217987"/>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2000">
                <a:solidFill>
                  <a:srgbClr val="0033CC"/>
                </a:solidFill>
              </a:rPr>
              <a:t>Xã hội &amp; tự nhiên Ch. 30</a:t>
            </a:r>
          </a:p>
        </p:txBody>
      </p:sp>
      <p:sp>
        <p:nvSpPr>
          <p:cNvPr id="89140" name="Text Box 52"/>
          <p:cNvSpPr txBox="1">
            <a:spLocks noChangeArrowheads="1"/>
          </p:cNvSpPr>
          <p:nvPr/>
        </p:nvSpPr>
        <p:spPr bwMode="auto">
          <a:xfrm rot="-5400000">
            <a:off x="7026276" y="4192587"/>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2000">
                <a:solidFill>
                  <a:srgbClr val="0033CC"/>
                </a:solidFill>
              </a:rPr>
              <a:t>Ruling           31:1-9</a:t>
            </a:r>
          </a:p>
        </p:txBody>
      </p:sp>
      <p:sp>
        <p:nvSpPr>
          <p:cNvPr id="89141" name="Text Box 53"/>
          <p:cNvSpPr txBox="1">
            <a:spLocks noChangeArrowheads="1"/>
          </p:cNvSpPr>
          <p:nvPr/>
        </p:nvSpPr>
        <p:spPr bwMode="auto">
          <a:xfrm rot="-5400000">
            <a:off x="7749382" y="4229894"/>
            <a:ext cx="2058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2000">
                <a:solidFill>
                  <a:srgbClr val="0033CC"/>
                </a:solidFill>
              </a:rPr>
              <a:t>Người vợ tin kính 31:10-31</a:t>
            </a:r>
          </a:p>
        </p:txBody>
      </p:sp>
      <p:sp>
        <p:nvSpPr>
          <p:cNvPr id="89142" name="Text Box 54"/>
          <p:cNvSpPr txBox="1">
            <a:spLocks noChangeArrowheads="1"/>
          </p:cNvSpPr>
          <p:nvPr/>
        </p:nvSpPr>
        <p:spPr bwMode="auto">
          <a:xfrm>
            <a:off x="8578850" y="0"/>
            <a:ext cx="612775"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sz="2000" b="1">
                <a:solidFill>
                  <a:srgbClr val="FFFFFF"/>
                </a:solidFill>
              </a:rPr>
              <a:t>394</a:t>
            </a:r>
          </a:p>
        </p:txBody>
      </p:sp>
      <p:sp>
        <p:nvSpPr>
          <p:cNvPr id="89143" name="Rectangle 55"/>
          <p:cNvSpPr>
            <a:spLocks noGrp="1" noChangeArrowheads="1"/>
          </p:cNvSpPr>
          <p:nvPr>
            <p:ph type="title" idx="4294967295"/>
          </p:nvPr>
        </p:nvSpPr>
        <p:spPr>
          <a:xfrm>
            <a:off x="0" y="-387424"/>
            <a:ext cx="1752600" cy="304800"/>
          </a:xfrm>
        </p:spPr>
        <p:txBody>
          <a:bodyPr/>
          <a:lstStyle/>
          <a:p>
            <a:pPr algn="l" eaLnBrk="1" hangingPunct="1"/>
            <a:r>
              <a:rPr lang="en-US" altLang="vi-VN" sz="2000" dirty="0" err="1" smtClean="0">
                <a:ea typeface="ＭＳ Ｐゴシック" pitchFamily="34" charset="-128"/>
              </a:rPr>
              <a:t>Biểu</a:t>
            </a:r>
            <a:r>
              <a:rPr lang="en-US" altLang="vi-VN" sz="2000" dirty="0" smtClean="0">
                <a:ea typeface="ＭＳ Ｐゴシック" pitchFamily="34" charset="-128"/>
              </a:rPr>
              <a:t> </a:t>
            </a:r>
            <a:r>
              <a:rPr lang="en-US" altLang="vi-VN" sz="2000" dirty="0" err="1" smtClean="0">
                <a:ea typeface="ＭＳ Ｐゴシック" pitchFamily="34" charset="-128"/>
              </a:rPr>
              <a:t>đồ</a:t>
            </a:r>
            <a:r>
              <a:rPr lang="en-US" altLang="vi-VN" sz="2000" dirty="0" smtClean="0">
                <a:ea typeface="ＭＳ Ｐゴシック" pitchFamily="34" charset="-128"/>
              </a:rPr>
              <a:t> </a:t>
            </a:r>
            <a:r>
              <a:rPr lang="en-US" altLang="vi-VN" sz="2000" dirty="0" err="1" smtClean="0">
                <a:ea typeface="ＭＳ Ｐゴシック" pitchFamily="34" charset="-128"/>
              </a:rPr>
              <a:t>sách</a:t>
            </a:r>
            <a:endParaRPr lang="en-US" altLang="vi-VN" sz="2000" dirty="0" smtClean="0">
              <a:ea typeface="ＭＳ Ｐゴシック" pitchFamily="34" charset="-128"/>
            </a:endParaRPr>
          </a:p>
        </p:txBody>
      </p:sp>
      <p:sp>
        <p:nvSpPr>
          <p:cNvPr id="12" name="Rectangle 55"/>
          <p:cNvSpPr>
            <a:spLocks noChangeArrowheads="1"/>
          </p:cNvSpPr>
          <p:nvPr/>
        </p:nvSpPr>
        <p:spPr bwMode="auto">
          <a:xfrm>
            <a:off x="0" y="620688"/>
            <a:ext cx="9144000" cy="1828800"/>
          </a:xfrm>
          <a:prstGeom prst="rect">
            <a:avLst/>
          </a:prstGeom>
          <a:solidFill>
            <a:srgbClr val="FF99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endParaRPr lang="vi-VN" altLang="vi-VN"/>
          </a:p>
        </p:txBody>
      </p:sp>
    </p:spTree>
    <p:extLst>
      <p:ext uri="{BB962C8B-B14F-4D97-AF65-F5344CB8AC3E}">
        <p14:creationId xmlns:p14="http://schemas.microsoft.com/office/powerpoint/2010/main" val="133417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026"/>
          <p:cNvSpPr>
            <a:spLocks noGrp="1" noChangeArrowheads="1"/>
          </p:cNvSpPr>
          <p:nvPr>
            <p:ph type="ctrTitle"/>
          </p:nvPr>
        </p:nvSpPr>
        <p:spPr>
          <a:xfrm>
            <a:off x="838200" y="304800"/>
            <a:ext cx="7772400" cy="1143000"/>
          </a:xfrm>
        </p:spPr>
        <p:txBody>
          <a:bodyPr/>
          <a:lstStyle/>
          <a:p>
            <a:pPr eaLnBrk="1" hangingPunct="1"/>
            <a:r>
              <a:rPr lang="en-US" altLang="vi-VN" smtClean="0">
                <a:ea typeface="ＭＳ Ｐゴシック" pitchFamily="34" charset="-128"/>
              </a:rPr>
              <a:t>Tại sao phải đọc sách </a:t>
            </a:r>
            <a:br>
              <a:rPr lang="en-US" altLang="vi-VN" smtClean="0">
                <a:ea typeface="ＭＳ Ｐゴシック" pitchFamily="34" charset="-128"/>
              </a:rPr>
            </a:br>
            <a:r>
              <a:rPr lang="en-US" altLang="vi-VN" smtClean="0">
                <a:ea typeface="ＭＳ Ｐゴシック" pitchFamily="34" charset="-128"/>
              </a:rPr>
              <a:t>Châm ngôn?</a:t>
            </a:r>
          </a:p>
        </p:txBody>
      </p:sp>
      <p:sp>
        <p:nvSpPr>
          <p:cNvPr id="99331" name="Rectangle 1027"/>
          <p:cNvSpPr>
            <a:spLocks noGrp="1" noChangeArrowheads="1"/>
          </p:cNvSpPr>
          <p:nvPr>
            <p:ph type="subTitle" idx="1"/>
          </p:nvPr>
        </p:nvSpPr>
        <p:spPr>
          <a:xfrm>
            <a:off x="1447800" y="5562600"/>
            <a:ext cx="6400800" cy="533400"/>
          </a:xfrm>
        </p:spPr>
        <p:txBody>
          <a:bodyPr/>
          <a:lstStyle/>
          <a:p>
            <a:pPr eaLnBrk="1" hangingPunct="1"/>
            <a:r>
              <a:rPr lang="en-US" altLang="vi-VN" smtClean="0">
                <a:ea typeface="ＭＳ Ｐゴシック" pitchFamily="34" charset="-128"/>
              </a:rPr>
              <a:t>Xem 1:1-7</a:t>
            </a:r>
          </a:p>
        </p:txBody>
      </p:sp>
      <p:pic>
        <p:nvPicPr>
          <p:cNvPr id="99332" name="Picture 1028" descr="reading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524000"/>
            <a:ext cx="4114800"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7" name="Picture 9" descr="painting%20girl_480x6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15"/>
          <p:cNvSpPr>
            <a:spLocks noGrp="1" noChangeArrowheads="1"/>
          </p:cNvSpPr>
          <p:nvPr>
            <p:ph type="title"/>
          </p:nvPr>
        </p:nvSpPr>
        <p:spPr>
          <a:solidFill>
            <a:srgbClr val="BBE0E3">
              <a:alpha val="39999"/>
            </a:srgbClr>
          </a:solidFill>
        </p:spPr>
        <p:txBody>
          <a:bodyPr/>
          <a:lstStyle/>
          <a:p>
            <a:pPr eaLnBrk="1" hangingPunct="1"/>
            <a:r>
              <a:rPr lang="en-US" altLang="vi-VN" b="1" smtClean="0">
                <a:ea typeface="ＭＳ Ｐゴシック" pitchFamily="34" charset="-128"/>
              </a:rPr>
              <a:t>Các loại châm ngôn</a:t>
            </a:r>
          </a:p>
        </p:txBody>
      </p:sp>
      <p:sp>
        <p:nvSpPr>
          <p:cNvPr id="68624" name="Rectangle 16"/>
          <p:cNvSpPr>
            <a:spLocks noGrp="1" noChangeArrowheads="1"/>
          </p:cNvSpPr>
          <p:nvPr>
            <p:ph type="body" sz="half" idx="1"/>
          </p:nvPr>
        </p:nvSpPr>
        <p:spPr>
          <a:xfrm>
            <a:off x="228600" y="1600200"/>
            <a:ext cx="4038600" cy="4525963"/>
          </a:xfrm>
          <a:solidFill>
            <a:srgbClr val="BBE0E3">
              <a:alpha val="39999"/>
            </a:srgbClr>
          </a:solidFill>
          <a:ln>
            <a:miter lim="800000"/>
            <a:headEnd/>
            <a:tailEnd/>
          </a:ln>
          <a:extLst/>
        </p:spPr>
        <p:txBody>
          <a:bodyPr/>
          <a:lstStyle/>
          <a:p>
            <a:pPr eaLnBrk="1" hangingPunct="1">
              <a:defRPr/>
            </a:pPr>
            <a:r>
              <a:rPr lang="en-US" sz="4800" b="1" dirty="0" err="1" smtClean="0">
                <a:effectLst>
                  <a:glow rad="292100">
                    <a:schemeClr val="bg1">
                      <a:alpha val="75000"/>
                    </a:schemeClr>
                  </a:glow>
                </a:effectLst>
              </a:rPr>
              <a:t>Miêu</a:t>
            </a:r>
            <a:r>
              <a:rPr lang="en-US" sz="4800" b="1" dirty="0" smtClean="0">
                <a:effectLst>
                  <a:glow rad="292100">
                    <a:schemeClr val="bg1">
                      <a:alpha val="75000"/>
                    </a:schemeClr>
                  </a:glow>
                </a:effectLst>
              </a:rPr>
              <a:t> </a:t>
            </a:r>
            <a:r>
              <a:rPr lang="en-US" sz="4800" b="1" dirty="0" err="1" smtClean="0">
                <a:effectLst>
                  <a:glow rad="292100">
                    <a:schemeClr val="bg1">
                      <a:alpha val="75000"/>
                    </a:schemeClr>
                  </a:glow>
                </a:effectLst>
              </a:rPr>
              <a:t>tả</a:t>
            </a:r>
            <a:endParaRPr lang="en-US" sz="4800" b="1" dirty="0">
              <a:effectLst>
                <a:glow rad="292100">
                  <a:schemeClr val="bg1">
                    <a:alpha val="75000"/>
                  </a:schemeClr>
                </a:glow>
              </a:effectLst>
            </a:endParaRPr>
          </a:p>
        </p:txBody>
      </p:sp>
      <p:sp>
        <p:nvSpPr>
          <p:cNvPr id="100357" name="Text Box 20"/>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FFFFFF"/>
                </a:solidFill>
              </a:rPr>
              <a:t>396</a:t>
            </a:r>
          </a:p>
        </p:txBody>
      </p:sp>
      <p:sp>
        <p:nvSpPr>
          <p:cNvPr id="68629" name="Text Box 21"/>
          <p:cNvSpPr txBox="1">
            <a:spLocks noChangeArrowheads="1"/>
          </p:cNvSpPr>
          <p:nvPr/>
        </p:nvSpPr>
        <p:spPr bwMode="auto">
          <a:xfrm>
            <a:off x="533401" y="2311400"/>
            <a:ext cx="3895724" cy="1200329"/>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r>
              <a:rPr lang="en-US" sz="3600" b="1" dirty="0" smtClean="0">
                <a:solidFill>
                  <a:srgbClr val="0000CC"/>
                </a:solidFill>
                <a:effectLst>
                  <a:glow rad="292100">
                    <a:schemeClr val="bg1">
                      <a:alpha val="75000"/>
                    </a:schemeClr>
                  </a:glow>
                </a:effectLst>
              </a:rPr>
              <a:t>- </a:t>
            </a:r>
            <a:r>
              <a:rPr lang="en-US" sz="3600" b="1" dirty="0" err="1" smtClean="0">
                <a:solidFill>
                  <a:srgbClr val="0000CC"/>
                </a:solidFill>
                <a:effectLst>
                  <a:glow rad="292100">
                    <a:schemeClr val="bg1">
                      <a:alpha val="75000"/>
                    </a:schemeClr>
                  </a:glow>
                </a:effectLst>
              </a:rPr>
              <a:t>Mọi</a:t>
            </a:r>
            <a:r>
              <a:rPr lang="en-US" sz="3600" b="1" dirty="0" smtClean="0">
                <a:solidFill>
                  <a:srgbClr val="0000CC"/>
                </a:solidFill>
                <a:effectLst>
                  <a:glow rad="292100">
                    <a:schemeClr val="bg1">
                      <a:alpha val="75000"/>
                    </a:schemeClr>
                  </a:glow>
                </a:effectLst>
              </a:rPr>
              <a:t> </a:t>
            </a:r>
            <a:r>
              <a:rPr lang="en-US" sz="3600" b="1" dirty="0" err="1" smtClean="0">
                <a:solidFill>
                  <a:srgbClr val="0000CC"/>
                </a:solidFill>
                <a:effectLst>
                  <a:glow rad="292100">
                    <a:schemeClr val="bg1">
                      <a:alpha val="75000"/>
                    </a:schemeClr>
                  </a:glow>
                </a:effectLst>
              </a:rPr>
              <a:t>thứ</a:t>
            </a:r>
            <a:r>
              <a:rPr lang="en-US" sz="3600" b="1" dirty="0" smtClean="0">
                <a:solidFill>
                  <a:srgbClr val="0000CC"/>
                </a:solidFill>
                <a:effectLst>
                  <a:glow rad="292100">
                    <a:schemeClr val="bg1">
                      <a:alpha val="75000"/>
                    </a:schemeClr>
                  </a:glow>
                </a:effectLst>
              </a:rPr>
              <a:t> </a:t>
            </a:r>
            <a:r>
              <a:rPr lang="en-US" sz="3600" b="1" dirty="0" err="1" smtClean="0">
                <a:solidFill>
                  <a:srgbClr val="0000CC"/>
                </a:solidFill>
                <a:effectLst>
                  <a:glow rad="292100">
                    <a:schemeClr val="bg1">
                      <a:alpha val="75000"/>
                    </a:schemeClr>
                  </a:glow>
                </a:effectLst>
              </a:rPr>
              <a:t>như</a:t>
            </a:r>
            <a:r>
              <a:rPr lang="en-US" sz="3600" b="1" dirty="0" smtClean="0">
                <a:solidFill>
                  <a:srgbClr val="0000CC"/>
                </a:solidFill>
                <a:effectLst>
                  <a:glow rad="292100">
                    <a:schemeClr val="bg1">
                      <a:alpha val="75000"/>
                    </a:schemeClr>
                  </a:glow>
                </a:effectLst>
              </a:rPr>
              <a:t> </a:t>
            </a:r>
            <a:r>
              <a:rPr lang="en-US" sz="3600" b="1" dirty="0" err="1" smtClean="0">
                <a:solidFill>
                  <a:srgbClr val="0000CC"/>
                </a:solidFill>
                <a:effectLst>
                  <a:glow rad="292100">
                    <a:schemeClr val="bg1">
                      <a:alpha val="75000"/>
                    </a:schemeClr>
                  </a:glow>
                </a:effectLst>
              </a:rPr>
              <a:t>thế</a:t>
            </a:r>
            <a:r>
              <a:rPr lang="en-US" sz="3600" b="1" dirty="0" smtClean="0">
                <a:solidFill>
                  <a:srgbClr val="0000CC"/>
                </a:solidFill>
                <a:effectLst>
                  <a:glow rad="292100">
                    <a:schemeClr val="bg1">
                      <a:alpha val="75000"/>
                    </a:schemeClr>
                  </a:glow>
                </a:effectLst>
              </a:rPr>
              <a:t> </a:t>
            </a:r>
            <a:r>
              <a:rPr lang="en-US" sz="3600" b="1" dirty="0" err="1" smtClean="0">
                <a:solidFill>
                  <a:srgbClr val="0000CC"/>
                </a:solidFill>
                <a:effectLst>
                  <a:glow rad="292100">
                    <a:schemeClr val="bg1">
                      <a:alpha val="75000"/>
                    </a:schemeClr>
                  </a:glow>
                </a:effectLst>
              </a:rPr>
              <a:t>nào</a:t>
            </a:r>
            <a:endParaRPr lang="en-US" sz="3600" b="1" dirty="0" smtClean="0">
              <a:solidFill>
                <a:srgbClr val="0000CC"/>
              </a:solidFill>
              <a:effectLst>
                <a:glow rad="292100">
                  <a:schemeClr val="bg1">
                    <a:alpha val="75000"/>
                  </a:schemeClr>
                </a:glo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8617"/>
                                        </p:tgtEl>
                                        <p:attrNameLst>
                                          <p:attrName>style.visibility</p:attrName>
                                        </p:attrNameLst>
                                      </p:cBhvr>
                                      <p:to>
                                        <p:strVal val="visible"/>
                                      </p:to>
                                    </p:set>
                                    <p:anim to="" calcmode="lin" valueType="num">
                                      <p:cBhvr>
                                        <p:cTn id="7" dur="1" fill="hold"/>
                                        <p:tgtEl>
                                          <p:spTgt spid="68617"/>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8624">
                                            <p:bg/>
                                          </p:spTgt>
                                        </p:tgtEl>
                                        <p:attrNameLst>
                                          <p:attrName>style.visibility</p:attrName>
                                        </p:attrNameLst>
                                      </p:cBhvr>
                                      <p:to>
                                        <p:strVal val="visible"/>
                                      </p:to>
                                    </p:set>
                                    <p:anim to="" calcmode="lin" valueType="num">
                                      <p:cBhvr>
                                        <p:cTn id="10" dur="1" fill="hold"/>
                                        <p:tgtEl>
                                          <p:spTgt spid="68624">
                                            <p:bg/>
                                          </p:spTgt>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68624">
                                            <p:txEl>
                                              <p:pRg st="0" end="0"/>
                                            </p:txEl>
                                          </p:spTgt>
                                        </p:tgtEl>
                                        <p:attrNameLst>
                                          <p:attrName>style.visibility</p:attrName>
                                        </p:attrNameLst>
                                      </p:cBhvr>
                                      <p:to>
                                        <p:strVal val="visible"/>
                                      </p:to>
                                    </p:set>
                                    <p:anim to="" calcmode="lin" valueType="num">
                                      <p:cBhvr>
                                        <p:cTn id="13" dur="1" fill="hold"/>
                                        <p:tgtEl>
                                          <p:spTgt spid="68624">
                                            <p:txEl>
                                              <p:pRg st="0" end="0"/>
                                            </p:txEl>
                                          </p:spTgt>
                                        </p:tgtEl>
                                        <p:attrNameLst>
                                          <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grpId="0" nodeType="clickEffect">
                                  <p:stCondLst>
                                    <p:cond delay="0"/>
                                  </p:stCondLst>
                                  <p:childTnLst>
                                    <p:set>
                                      <p:cBhvr>
                                        <p:cTn id="17" dur="1" fill="hold">
                                          <p:stCondLst>
                                            <p:cond delay="0"/>
                                          </p:stCondLst>
                                        </p:cTn>
                                        <p:tgtEl>
                                          <p:spTgt spid="68629"/>
                                        </p:tgtEl>
                                        <p:attrNameLst>
                                          <p:attrName>style.visibility</p:attrName>
                                        </p:attrNameLst>
                                      </p:cBhvr>
                                      <p:to>
                                        <p:strVal val="visible"/>
                                      </p:to>
                                    </p:set>
                                    <p:anim to="" calcmode="lin" valueType="num">
                                      <p:cBhvr>
                                        <p:cTn id="18" dur="1" fill="hold"/>
                                        <p:tgtEl>
                                          <p:spTgt spid="6862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4" grpId="0" build="p" animBg="1"/>
      <p:bldP spid="6862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louds &amp; Sky 0128"/>
          <p:cNvPicPr>
            <a:picLocks noChangeAspect="1" noChangeArrowheads="1"/>
          </p:cNvPicPr>
          <p:nvPr/>
        </p:nvPicPr>
        <p:blipFill>
          <a:blip r:embed="rId3">
            <a:lum bright="-2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 Box 3"/>
          <p:cNvSpPr txBox="1">
            <a:spLocks noChangeArrowheads="1"/>
          </p:cNvSpPr>
          <p:nvPr/>
        </p:nvSpPr>
        <p:spPr bwMode="auto">
          <a:xfrm>
            <a:off x="142875" y="2071688"/>
            <a:ext cx="8858250" cy="2800350"/>
          </a:xfrm>
          <a:prstGeom prst="rect">
            <a:avLst/>
          </a:prstGeom>
          <a:noFill/>
          <a:ln w="9525">
            <a:noFill/>
            <a:miter lim="800000"/>
            <a:headEnd/>
            <a:tailEnd/>
          </a:ln>
        </p:spPr>
        <p:txBody>
          <a:bodyPr>
            <a:spAutoFit/>
          </a:bodyPr>
          <a:lstStyle/>
          <a:p>
            <a:pPr algn="ctr">
              <a:defRPr/>
            </a:pPr>
            <a:r>
              <a:rPr lang="en-US" altLang="ja-JP" sz="4000" b="1" dirty="0">
                <a:solidFill>
                  <a:schemeClr val="bg1"/>
                </a:solidFill>
                <a:effectLst>
                  <a:outerShdw blurRad="38100" dist="38100" dir="2700000" algn="tl">
                    <a:srgbClr val="C0C0C0"/>
                  </a:outerShdw>
                </a:effectLst>
              </a:rPr>
              <a:t>"</a:t>
            </a:r>
            <a:r>
              <a:rPr lang="vi-VN" sz="4000" b="1" dirty="0">
                <a:solidFill>
                  <a:schemeClr val="bg1"/>
                </a:solidFill>
                <a:effectLst>
                  <a:outerShdw blurRad="38100" dist="38100" dir="2700000" algn="tl">
                    <a:srgbClr val="C0C0C0"/>
                  </a:outerShdw>
                </a:effectLst>
              </a:rPr>
              <a:t> Kẻ nào tự khoe khoang giả dối về lễ vật mình, Tợ như có mây có gió, mà không mưa</a:t>
            </a:r>
            <a:r>
              <a:rPr lang="en-US" sz="4000" b="1" dirty="0">
                <a:solidFill>
                  <a:schemeClr val="bg1"/>
                </a:solidFill>
                <a:effectLst>
                  <a:outerShdw blurRad="38100" dist="38100" dir="2700000" algn="tl">
                    <a:srgbClr val="C0C0C0"/>
                  </a:outerShdw>
                </a:effectLst>
              </a:rPr>
              <a:t>.</a:t>
            </a:r>
            <a:r>
              <a:rPr lang="en-US" altLang="ja-JP" sz="4000" b="1" dirty="0">
                <a:solidFill>
                  <a:schemeClr val="bg1"/>
                </a:solidFill>
                <a:effectLst>
                  <a:outerShdw blurRad="38100" dist="38100" dir="2700000" algn="tl">
                    <a:srgbClr val="C0C0C0"/>
                  </a:outerShdw>
                </a:effectLst>
              </a:rPr>
              <a:t>"</a:t>
            </a:r>
            <a:endParaRPr lang="en-US" sz="4000" b="1" dirty="0">
              <a:solidFill>
                <a:schemeClr val="bg1"/>
              </a:solidFill>
              <a:effectLst>
                <a:outerShdw blurRad="38100" dist="38100" dir="2700000" algn="tl">
                  <a:srgbClr val="C0C0C0"/>
                </a:outerShdw>
              </a:effectLst>
            </a:endParaRPr>
          </a:p>
          <a:p>
            <a:pPr algn="ctr">
              <a:defRPr/>
            </a:pPr>
            <a:endParaRPr lang="en-US" sz="2400" b="1" dirty="0">
              <a:solidFill>
                <a:schemeClr val="bg1"/>
              </a:solidFill>
              <a:effectLst>
                <a:outerShdw blurRad="38100" dist="38100" dir="2700000" algn="tl">
                  <a:srgbClr val="C0C0C0"/>
                </a:outerShdw>
              </a:effectLst>
            </a:endParaRPr>
          </a:p>
          <a:p>
            <a:pPr algn="ctr">
              <a:defRPr/>
            </a:pPr>
            <a:r>
              <a:rPr lang="en-US" sz="3200" b="1" dirty="0" err="1">
                <a:solidFill>
                  <a:schemeClr val="bg1"/>
                </a:solidFill>
                <a:effectLst>
                  <a:outerShdw blurRad="38100" dist="38100" dir="2700000" algn="tl">
                    <a:srgbClr val="C0C0C0"/>
                  </a:outerShdw>
                </a:effectLst>
              </a:rPr>
              <a:t>Châm</a:t>
            </a:r>
            <a:r>
              <a:rPr lang="en-US" sz="3200" b="1" dirty="0">
                <a:solidFill>
                  <a:schemeClr val="bg1"/>
                </a:solidFill>
                <a:effectLst>
                  <a:outerShdw blurRad="38100" dist="38100" dir="2700000" algn="tl">
                    <a:srgbClr val="C0C0C0"/>
                  </a:outerShdw>
                </a:effectLst>
              </a:rPr>
              <a:t> </a:t>
            </a:r>
            <a:r>
              <a:rPr lang="en-US" sz="3200" b="1" dirty="0" err="1">
                <a:solidFill>
                  <a:schemeClr val="bg1"/>
                </a:solidFill>
                <a:effectLst>
                  <a:outerShdw blurRad="38100" dist="38100" dir="2700000" algn="tl">
                    <a:srgbClr val="C0C0C0"/>
                  </a:outerShdw>
                </a:effectLst>
              </a:rPr>
              <a:t>ngôn</a:t>
            </a:r>
            <a:r>
              <a:rPr lang="en-US" sz="3200" b="1" dirty="0">
                <a:solidFill>
                  <a:schemeClr val="bg1"/>
                </a:solidFill>
                <a:effectLst>
                  <a:outerShdw blurRad="38100" dist="38100" dir="2700000" algn="tl">
                    <a:srgbClr val="C0C0C0"/>
                  </a:outerShdw>
                </a:effectLst>
              </a:rPr>
              <a:t> 25:14</a:t>
            </a:r>
          </a:p>
        </p:txBody>
      </p:sp>
      <p:sp>
        <p:nvSpPr>
          <p:cNvPr id="115716" name="Rectangle 4"/>
          <p:cNvSpPr>
            <a:spLocks noGrp="1" noChangeArrowheads="1"/>
          </p:cNvSpPr>
          <p:nvPr>
            <p:ph type="title" idx="4294967295"/>
          </p:nvPr>
        </p:nvSpPr>
        <p:spPr/>
        <p:txBody>
          <a:bodyPr/>
          <a:lstStyle/>
          <a:p>
            <a:pPr eaLnBrk="1" hangingPunct="1">
              <a:defRPr/>
            </a:pPr>
            <a:r>
              <a:rPr lang="en-US" dirty="0" err="1" smtClean="0">
                <a:solidFill>
                  <a:schemeClr val="bg1"/>
                </a:solidFill>
                <a:effectLst>
                  <a:outerShdw blurRad="38100" dist="38100" dir="2700000" algn="tl">
                    <a:srgbClr val="C0C0C0"/>
                  </a:outerShdw>
                </a:effectLst>
                <a:ea typeface="ＭＳ Ｐゴシック" pitchFamily="34" charset="-128"/>
              </a:rPr>
              <a:t>Mô</a:t>
            </a:r>
            <a:r>
              <a:rPr lang="en-US" dirty="0" smtClean="0">
                <a:solidFill>
                  <a:schemeClr val="bg1"/>
                </a:solidFill>
                <a:effectLst>
                  <a:outerShdw blurRad="38100" dist="38100" dir="2700000" algn="tl">
                    <a:srgbClr val="C0C0C0"/>
                  </a:outerShdw>
                </a:effectLst>
                <a:ea typeface="ＭＳ Ｐゴシック" pitchFamily="34" charset="-128"/>
              </a:rPr>
              <a:t> </a:t>
            </a:r>
            <a:r>
              <a:rPr lang="en-US" dirty="0" err="1" smtClean="0">
                <a:solidFill>
                  <a:schemeClr val="bg1"/>
                </a:solidFill>
                <a:effectLst>
                  <a:outerShdw blurRad="38100" dist="38100" dir="2700000" algn="tl">
                    <a:srgbClr val="C0C0C0"/>
                  </a:outerShdw>
                </a:effectLst>
                <a:ea typeface="ＭＳ Ｐゴシック" pitchFamily="34" charset="-128"/>
              </a:rPr>
              <a:t>tả</a:t>
            </a:r>
            <a:r>
              <a:rPr lang="en-US" dirty="0" smtClean="0">
                <a:solidFill>
                  <a:schemeClr val="bg1"/>
                </a:solidFill>
                <a:effectLst>
                  <a:outerShdw blurRad="38100" dist="38100" dir="2700000" algn="tl">
                    <a:srgbClr val="C0C0C0"/>
                  </a:outerShdw>
                </a:effectLst>
                <a:ea typeface="ＭＳ Ｐゴシック" pitchFamily="34" charset="-128"/>
              </a:rPr>
              <a:t>…</a:t>
            </a: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p:cNvPicPr>
          <p:nvPr/>
        </p:nvPicPr>
        <p:blipFill>
          <a:blip r:embed="rId2">
            <a:extLst>
              <a:ext uri="{28A0092B-C50C-407E-A947-70E740481C1C}">
                <a14:useLocalDpi xmlns:a14="http://schemas.microsoft.com/office/drawing/2010/main" val="0"/>
              </a:ext>
            </a:extLst>
          </a:blip>
          <a:srcRect r="15340"/>
          <a:stretch>
            <a:fillRect/>
          </a:stretch>
        </p:blipFill>
        <p:spPr bwMode="auto">
          <a:xfrm>
            <a:off x="0" y="0"/>
            <a:ext cx="91440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859338" y="58738"/>
            <a:ext cx="3960812" cy="1498600"/>
          </a:xfrm>
          <a:solidFill>
            <a:schemeClr val="accent6">
              <a:lumMod val="50000"/>
            </a:schemeClr>
          </a:solidFill>
        </p:spPr>
        <p:txBody>
          <a:bodyPr/>
          <a:lstStyle/>
          <a:p>
            <a:pPr>
              <a:defRPr/>
            </a:pPr>
            <a:r>
              <a:rPr lang="en-US" sz="4800" b="1" dirty="0" err="1" smtClean="0">
                <a:ea typeface="ＭＳ Ｐゴシック" pitchFamily="34" charset="-128"/>
              </a:rPr>
              <a:t>Châm</a:t>
            </a:r>
            <a:r>
              <a:rPr lang="en-US" sz="4800" b="1" dirty="0" smtClean="0">
                <a:ea typeface="ＭＳ Ｐゴシック" pitchFamily="34" charset="-128"/>
              </a:rPr>
              <a:t> </a:t>
            </a:r>
            <a:r>
              <a:rPr lang="en-US" sz="4800" b="1" dirty="0" err="1" smtClean="0">
                <a:ea typeface="ＭＳ Ｐゴシック" pitchFamily="34" charset="-128"/>
              </a:rPr>
              <a:t>ngôn</a:t>
            </a:r>
            <a:r>
              <a:rPr lang="en-US" sz="4800" b="1" dirty="0" smtClean="0">
                <a:ea typeface="ＭＳ Ｐゴシック" pitchFamily="34" charset="-128"/>
              </a:rPr>
              <a:t> </a:t>
            </a:r>
            <a:r>
              <a:rPr lang="en-US" sz="4800" b="1" dirty="0" err="1" smtClean="0">
                <a:ea typeface="ＭＳ Ｐゴシック" pitchFamily="34" charset="-128"/>
              </a:rPr>
              <a:t>thời</a:t>
            </a:r>
            <a:r>
              <a:rPr lang="en-US" sz="4800" b="1" dirty="0" smtClean="0">
                <a:ea typeface="ＭＳ Ｐゴシック" pitchFamily="34" charset="-128"/>
              </a:rPr>
              <a:t> </a:t>
            </a:r>
            <a:r>
              <a:rPr lang="en-US" sz="4800" b="1" dirty="0" err="1" smtClean="0">
                <a:ea typeface="ＭＳ Ｐゴシック" pitchFamily="34" charset="-128"/>
              </a:rPr>
              <a:t>hiện</a:t>
            </a:r>
            <a:r>
              <a:rPr lang="en-US" sz="4800" b="1" dirty="0" smtClean="0">
                <a:ea typeface="ＭＳ Ｐゴシック" pitchFamily="34" charset="-128"/>
              </a:rPr>
              <a:t> </a:t>
            </a:r>
            <a:r>
              <a:rPr lang="en-US" sz="4800" b="1" dirty="0" err="1" smtClean="0">
                <a:ea typeface="ＭＳ Ｐゴシック" pitchFamily="34" charset="-128"/>
              </a:rPr>
              <a:t>đại</a:t>
            </a:r>
            <a:endParaRPr lang="en-US" sz="4800" b="1" dirty="0" smtClean="0">
              <a:ea typeface="ＭＳ Ｐゴシック" pitchFamily="34" charset="-128"/>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0"/>
            <a:ext cx="3187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4294967295"/>
          </p:nvPr>
        </p:nvSpPr>
        <p:spPr>
          <a:xfrm>
            <a:off x="0" y="1628775"/>
            <a:ext cx="4716463" cy="3960813"/>
          </a:xfrm>
        </p:spPr>
        <p:txBody>
          <a:bodyPr/>
          <a:lstStyle/>
          <a:p>
            <a:pPr marL="514350" indent="-514350">
              <a:buFont typeface="Arial" pitchFamily="34" charset="0"/>
              <a:buChar char="•"/>
              <a:defRPr/>
            </a:pPr>
            <a:r>
              <a:rPr lang="en-US" sz="5400" b="1" dirty="0" err="1" smtClean="0">
                <a:ea typeface="ＭＳ Ｐゴシック" pitchFamily="34" charset="-128"/>
              </a:rPr>
              <a:t>Ngưu</a:t>
            </a:r>
            <a:r>
              <a:rPr lang="en-US" sz="5400" b="1" dirty="0" smtClean="0">
                <a:ea typeface="ＭＳ Ｐゴシック" pitchFamily="34" charset="-128"/>
              </a:rPr>
              <a:t> </a:t>
            </a:r>
            <a:r>
              <a:rPr lang="en-US" sz="5400" b="1" dirty="0" err="1" smtClean="0">
                <a:ea typeface="ＭＳ Ｐゴシック" pitchFamily="34" charset="-128"/>
              </a:rPr>
              <a:t>tầm</a:t>
            </a:r>
            <a:r>
              <a:rPr lang="en-US" sz="5400" b="1" dirty="0" smtClean="0">
                <a:ea typeface="ＭＳ Ｐゴシック" pitchFamily="34" charset="-128"/>
              </a:rPr>
              <a:t> </a:t>
            </a:r>
            <a:r>
              <a:rPr lang="en-US" sz="5400" b="1" dirty="0" err="1" smtClean="0">
                <a:ea typeface="ＭＳ Ｐゴシック" pitchFamily="34" charset="-128"/>
              </a:rPr>
              <a:t>ngưu</a:t>
            </a:r>
            <a:r>
              <a:rPr lang="en-US" sz="5400" b="1" dirty="0" smtClean="0">
                <a:ea typeface="ＭＳ Ｐゴシック" pitchFamily="34" charset="-128"/>
              </a:rPr>
              <a:t>, </a:t>
            </a:r>
            <a:r>
              <a:rPr lang="en-US" sz="5400" b="1" dirty="0" err="1" smtClean="0">
                <a:ea typeface="ＭＳ Ｐゴシック" pitchFamily="34" charset="-128"/>
              </a:rPr>
              <a:t>mã</a:t>
            </a:r>
            <a:r>
              <a:rPr lang="en-US" sz="5400" b="1" dirty="0" smtClean="0">
                <a:ea typeface="ＭＳ Ｐゴシック" pitchFamily="34" charset="-128"/>
              </a:rPr>
              <a:t> </a:t>
            </a:r>
            <a:r>
              <a:rPr lang="en-US" sz="5400" b="1" dirty="0" err="1" smtClean="0">
                <a:ea typeface="ＭＳ Ｐゴシック" pitchFamily="34" charset="-128"/>
              </a:rPr>
              <a:t>tầm</a:t>
            </a:r>
            <a:r>
              <a:rPr lang="en-US" sz="5400" b="1" dirty="0" smtClean="0">
                <a:ea typeface="ＭＳ Ｐゴシック" pitchFamily="34" charset="-128"/>
              </a:rPr>
              <a:t> </a:t>
            </a:r>
            <a:r>
              <a:rPr lang="en-US" sz="5400" b="1" dirty="0" err="1" smtClean="0">
                <a:ea typeface="ＭＳ Ｐゴシック" pitchFamily="34" charset="-128"/>
              </a:rPr>
              <a:t>mã</a:t>
            </a:r>
            <a:r>
              <a:rPr lang="en-US" sz="5400" b="1" dirty="0" smtClean="0">
                <a:ea typeface="ＭＳ Ｐゴシック" pitchFamily="34" charset="-128"/>
              </a:rPr>
              <a:t>. </a:t>
            </a:r>
            <a:r>
              <a:rPr lang="en-US" sz="3600" b="1" dirty="0" smtClean="0">
                <a:ea typeface="ＭＳ Ｐゴシック" pitchFamily="34" charset="-128"/>
              </a:rPr>
              <a:t>(</a:t>
            </a:r>
            <a:r>
              <a:rPr lang="en-US" sz="3600" b="1" dirty="0" err="1" smtClean="0">
                <a:ea typeface="ＭＳ Ｐゴシック" pitchFamily="34" charset="-128"/>
              </a:rPr>
              <a:t>Chim</a:t>
            </a:r>
            <a:r>
              <a:rPr lang="en-US" sz="3600" b="1" dirty="0" smtClean="0">
                <a:ea typeface="ＭＳ Ｐゴシック" pitchFamily="34" charset="-128"/>
              </a:rPr>
              <a:t> </a:t>
            </a:r>
            <a:r>
              <a:rPr lang="en-US" sz="3600" b="1" dirty="0" err="1" smtClean="0">
                <a:ea typeface="ＭＳ Ｐゴシック" pitchFamily="34" charset="-128"/>
              </a:rPr>
              <a:t>cùng</a:t>
            </a:r>
            <a:r>
              <a:rPr lang="en-US" sz="3600" b="1" dirty="0" smtClean="0">
                <a:ea typeface="ＭＳ Ｐゴシック" pitchFamily="34" charset="-128"/>
              </a:rPr>
              <a:t> </a:t>
            </a:r>
            <a:r>
              <a:rPr lang="en-US" sz="3600" b="1" dirty="0" err="1" smtClean="0">
                <a:ea typeface="ＭＳ Ｐゴシック" pitchFamily="34" charset="-128"/>
              </a:rPr>
              <a:t>màu</a:t>
            </a:r>
            <a:r>
              <a:rPr lang="en-US" sz="3600" b="1" dirty="0" smtClean="0">
                <a:ea typeface="ＭＳ Ｐゴシック" pitchFamily="34" charset="-128"/>
              </a:rPr>
              <a:t> </a:t>
            </a:r>
            <a:r>
              <a:rPr lang="en-US" sz="3600" b="1" dirty="0" err="1" smtClean="0">
                <a:ea typeface="ＭＳ Ｐゴシック" pitchFamily="34" charset="-128"/>
              </a:rPr>
              <a:t>lông</a:t>
            </a:r>
            <a:r>
              <a:rPr lang="en-US" sz="3600" b="1" dirty="0" smtClean="0">
                <a:ea typeface="ＭＳ Ｐゴシック" pitchFamily="34" charset="-128"/>
              </a:rPr>
              <a:t> </a:t>
            </a:r>
            <a:r>
              <a:rPr lang="en-US" sz="3600" b="1" dirty="0" err="1" smtClean="0">
                <a:ea typeface="ＭＳ Ｐゴシック" pitchFamily="34" charset="-128"/>
              </a:rPr>
              <a:t>thì</a:t>
            </a:r>
            <a:r>
              <a:rPr lang="en-US" sz="3600" b="1" dirty="0" smtClean="0">
                <a:ea typeface="ＭＳ Ｐゴシック" pitchFamily="34" charset="-128"/>
              </a:rPr>
              <a:t> </a:t>
            </a:r>
            <a:r>
              <a:rPr lang="en-US" sz="3600" b="1" dirty="0" err="1" smtClean="0">
                <a:ea typeface="ＭＳ Ｐゴシック" pitchFamily="34" charset="-128"/>
              </a:rPr>
              <a:t>sống</a:t>
            </a:r>
            <a:r>
              <a:rPr lang="en-US" sz="3600" b="1" dirty="0" smtClean="0">
                <a:ea typeface="ＭＳ Ｐゴシック" pitchFamily="34" charset="-128"/>
              </a:rPr>
              <a:t> </a:t>
            </a:r>
            <a:r>
              <a:rPr lang="en-US" sz="3600" b="1" dirty="0" err="1" smtClean="0">
                <a:ea typeface="ＭＳ Ｐゴシック" pitchFamily="34" charset="-128"/>
              </a:rPr>
              <a:t>bên</a:t>
            </a:r>
            <a:r>
              <a:rPr lang="en-US" sz="3600" b="1" dirty="0" smtClean="0">
                <a:ea typeface="ＭＳ Ｐゴシック" pitchFamily="34" charset="-128"/>
              </a:rPr>
              <a:t> </a:t>
            </a:r>
            <a:r>
              <a:rPr lang="en-US" sz="3600" b="1" dirty="0" err="1" smtClean="0">
                <a:ea typeface="ＭＳ Ｐゴシック" pitchFamily="34" charset="-128"/>
              </a:rPr>
              <a:t>nhau</a:t>
            </a:r>
            <a:r>
              <a:rPr lang="en-US" sz="3600" b="1" dirty="0" smtClean="0">
                <a:ea typeface="ＭＳ Ｐゴシック" pitchFamily="34" charset="-128"/>
              </a:rPr>
              <a:t>)</a:t>
            </a:r>
            <a:endParaRPr lang="en-US" b="1" dirty="0" smtClean="0">
              <a:ea typeface="ＭＳ Ｐゴシック" pitchFamily="34" charset="-128"/>
            </a:endParaRPr>
          </a:p>
        </p:txBody>
      </p:sp>
      <p:grpSp>
        <p:nvGrpSpPr>
          <p:cNvPr id="4" name="Group 8"/>
          <p:cNvGrpSpPr>
            <a:grpSpLocks/>
          </p:cNvGrpSpPr>
          <p:nvPr/>
        </p:nvGrpSpPr>
        <p:grpSpPr bwMode="auto">
          <a:xfrm>
            <a:off x="4427538" y="1757363"/>
            <a:ext cx="4716462" cy="5100637"/>
            <a:chOff x="4427414" y="1757818"/>
            <a:chExt cx="4716586" cy="5100637"/>
          </a:xfrm>
        </p:grpSpPr>
        <p:pic>
          <p:nvPicPr>
            <p:cNvPr id="6042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84700" y="1757818"/>
              <a:ext cx="45593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
            <p:cNvSpPr txBox="1">
              <a:spLocks/>
            </p:cNvSpPr>
            <p:nvPr/>
          </p:nvSpPr>
          <p:spPr bwMode="auto">
            <a:xfrm>
              <a:off x="4427414" y="5274130"/>
              <a:ext cx="4716586" cy="1584325"/>
            </a:xfrm>
            <a:prstGeom prst="rect">
              <a:avLst/>
            </a:prstGeom>
            <a:noFill/>
            <a:ln w="9525">
              <a:noFill/>
              <a:miter lim="800000"/>
              <a:headEnd/>
              <a:tailEnd/>
            </a:ln>
            <a:effectLst/>
          </p:spPr>
          <p:txBody>
            <a:bodyPr/>
            <a:lstStyle/>
            <a:p>
              <a:pPr eaLnBrk="0" hangingPunct="0">
                <a:spcBef>
                  <a:spcPct val="20000"/>
                </a:spcBef>
                <a:buClr>
                  <a:schemeClr val="hlink"/>
                </a:buClr>
                <a:buFont typeface="Wingdings" pitchFamily="2" charset="2"/>
                <a:buNone/>
                <a:defRPr/>
              </a:pPr>
              <a:r>
                <a:rPr lang="en-US" sz="4000" b="1" dirty="0">
                  <a:effectLst>
                    <a:outerShdw blurRad="38100" dist="38100" dir="2700000" algn="tl">
                      <a:srgbClr val="000000"/>
                    </a:outerShdw>
                  </a:effectLst>
                </a:rPr>
                <a:t>Chavez &amp;</a:t>
              </a:r>
            </a:p>
            <a:p>
              <a:pPr algn="r" eaLnBrk="0" hangingPunct="0">
                <a:spcBef>
                  <a:spcPct val="20000"/>
                </a:spcBef>
                <a:buClr>
                  <a:schemeClr val="hlink"/>
                </a:buClr>
                <a:buFont typeface="Wingdings" pitchFamily="2" charset="2"/>
                <a:buNone/>
                <a:defRPr/>
              </a:pPr>
              <a:r>
                <a:rPr lang="en-US" sz="4000" b="1" dirty="0" err="1">
                  <a:effectLst>
                    <a:outerShdw blurRad="38100" dist="38100" dir="2700000" algn="tl">
                      <a:srgbClr val="000000"/>
                    </a:outerShdw>
                  </a:effectLst>
                </a:rPr>
                <a:t>Ahmadinejad</a:t>
              </a:r>
              <a:endParaRPr lang="en-US" sz="4000" b="1" dirty="0">
                <a:effectLst>
                  <a:outerShdw blurRad="38100" dist="38100" dir="2700000" algn="tl">
                    <a:srgbClr val="000000"/>
                  </a:outerShdw>
                </a:effectLst>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pi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3" descr="painting%20girl_480x6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Rectangle 4"/>
          <p:cNvSpPr>
            <a:spLocks noGrp="1" noChangeArrowheads="1"/>
          </p:cNvSpPr>
          <p:nvPr>
            <p:ph type="title"/>
          </p:nvPr>
        </p:nvSpPr>
        <p:spPr>
          <a:solidFill>
            <a:srgbClr val="BBE0E3">
              <a:alpha val="39999"/>
            </a:srgbClr>
          </a:solidFill>
        </p:spPr>
        <p:txBody>
          <a:bodyPr/>
          <a:lstStyle/>
          <a:p>
            <a:pPr eaLnBrk="1" hangingPunct="1"/>
            <a:r>
              <a:rPr lang="en-US" altLang="vi-VN" b="1" smtClean="0">
                <a:ea typeface="ＭＳ Ｐゴシック" pitchFamily="34" charset="-128"/>
              </a:rPr>
              <a:t>Các loại châm ngôn</a:t>
            </a:r>
          </a:p>
        </p:txBody>
      </p:sp>
      <p:sp>
        <p:nvSpPr>
          <p:cNvPr id="122885" name="Rectangle 5"/>
          <p:cNvSpPr>
            <a:spLocks noGrp="1" noChangeArrowheads="1"/>
          </p:cNvSpPr>
          <p:nvPr>
            <p:ph type="body" sz="half" idx="1"/>
          </p:nvPr>
        </p:nvSpPr>
        <p:spPr>
          <a:xfrm>
            <a:off x="152400" y="1600200"/>
            <a:ext cx="4038600" cy="4525963"/>
          </a:xfrm>
          <a:solidFill>
            <a:srgbClr val="BBE0E3">
              <a:alpha val="39999"/>
            </a:srgbClr>
          </a:solidFill>
          <a:ln>
            <a:miter lim="800000"/>
            <a:headEnd/>
            <a:tailEnd/>
          </a:ln>
          <a:extLst/>
        </p:spPr>
        <p:txBody>
          <a:bodyPr/>
          <a:lstStyle/>
          <a:p>
            <a:pPr eaLnBrk="1" hangingPunct="1">
              <a:defRPr/>
            </a:pPr>
            <a:r>
              <a:rPr lang="en-US" sz="4800" b="1" dirty="0" err="1" smtClean="0">
                <a:effectLst>
                  <a:glow rad="292100">
                    <a:schemeClr val="bg1">
                      <a:alpha val="75000"/>
                    </a:schemeClr>
                  </a:glow>
                </a:effectLst>
              </a:rPr>
              <a:t>Miêu</a:t>
            </a:r>
            <a:r>
              <a:rPr lang="en-US" sz="4800" b="1" dirty="0" smtClean="0">
                <a:effectLst>
                  <a:glow rad="292100">
                    <a:schemeClr val="bg1">
                      <a:alpha val="75000"/>
                    </a:schemeClr>
                  </a:glow>
                </a:effectLst>
              </a:rPr>
              <a:t> </a:t>
            </a:r>
            <a:r>
              <a:rPr lang="en-US" sz="4800" b="1" dirty="0" err="1" smtClean="0">
                <a:effectLst>
                  <a:glow rad="292100">
                    <a:schemeClr val="bg1">
                      <a:alpha val="75000"/>
                    </a:schemeClr>
                  </a:glow>
                </a:effectLst>
              </a:rPr>
              <a:t>tả</a:t>
            </a:r>
            <a:endParaRPr lang="en-US" sz="4800" b="1" dirty="0">
              <a:effectLst>
                <a:glow rad="292100">
                  <a:schemeClr val="bg1">
                    <a:alpha val="75000"/>
                  </a:schemeClr>
                </a:glow>
              </a:effectLst>
            </a:endParaRPr>
          </a:p>
        </p:txBody>
      </p:sp>
      <p:sp>
        <p:nvSpPr>
          <p:cNvPr id="122886" name="Rectangle 6"/>
          <p:cNvSpPr>
            <a:spLocks noGrp="1" noChangeArrowheads="1"/>
          </p:cNvSpPr>
          <p:nvPr>
            <p:ph type="body" sz="half" idx="2"/>
          </p:nvPr>
        </p:nvSpPr>
        <p:spPr>
          <a:solidFill>
            <a:srgbClr val="BBE0E3">
              <a:alpha val="39999"/>
            </a:srgbClr>
          </a:solidFill>
          <a:ln>
            <a:miter lim="800000"/>
            <a:headEnd/>
            <a:tailEnd/>
          </a:ln>
          <a:extLst/>
        </p:spPr>
        <p:txBody>
          <a:bodyPr/>
          <a:lstStyle/>
          <a:p>
            <a:pPr eaLnBrk="1" hangingPunct="1">
              <a:defRPr/>
            </a:pPr>
            <a:r>
              <a:rPr lang="en-US" sz="4800" b="1" dirty="0" err="1" smtClean="0">
                <a:effectLst>
                  <a:glow rad="292100">
                    <a:schemeClr val="bg1">
                      <a:alpha val="75000"/>
                    </a:schemeClr>
                  </a:glow>
                </a:effectLst>
              </a:rPr>
              <a:t>Mệnh</a:t>
            </a:r>
            <a:r>
              <a:rPr lang="en-US" sz="4800" b="1" dirty="0" smtClean="0">
                <a:effectLst>
                  <a:glow rad="292100">
                    <a:schemeClr val="bg1">
                      <a:alpha val="75000"/>
                    </a:schemeClr>
                  </a:glow>
                </a:effectLst>
              </a:rPr>
              <a:t> </a:t>
            </a:r>
            <a:r>
              <a:rPr lang="en-US" sz="4800" b="1" dirty="0" err="1" smtClean="0">
                <a:effectLst>
                  <a:glow rad="292100">
                    <a:schemeClr val="bg1">
                      <a:alpha val="75000"/>
                    </a:schemeClr>
                  </a:glow>
                </a:effectLst>
              </a:rPr>
              <a:t>lệnh</a:t>
            </a:r>
            <a:endParaRPr lang="en-US" sz="4800" b="1" dirty="0">
              <a:effectLst>
                <a:glow rad="292100">
                  <a:schemeClr val="bg1">
                    <a:alpha val="75000"/>
                  </a:schemeClr>
                </a:glow>
              </a:effectLst>
            </a:endParaRPr>
          </a:p>
        </p:txBody>
      </p:sp>
      <p:sp>
        <p:nvSpPr>
          <p:cNvPr id="102407" name="Text Box 8"/>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FFFFFF"/>
                </a:solidFill>
              </a:rPr>
              <a:t>396</a:t>
            </a:r>
          </a:p>
        </p:txBody>
      </p:sp>
      <p:sp>
        <p:nvSpPr>
          <p:cNvPr id="138247" name="Text Box 9"/>
          <p:cNvSpPr txBox="1">
            <a:spLocks noChangeArrowheads="1"/>
          </p:cNvSpPr>
          <p:nvPr/>
        </p:nvSpPr>
        <p:spPr bwMode="auto">
          <a:xfrm>
            <a:off x="457201" y="2311400"/>
            <a:ext cx="3186106" cy="1200329"/>
          </a:xfrm>
          <a:prstGeom prst="rect">
            <a:avLst/>
          </a:prstGeom>
          <a:noFill/>
          <a:ln>
            <a:noFill/>
          </a:ln>
          <a:extLst/>
        </p:spPr>
        <p:txBody>
          <a:bodyPr>
            <a:spAutoFit/>
          </a:bodyPr>
          <a:lstStyle>
            <a:defPPr>
              <a:defRPr lang="en-US"/>
            </a:defPPr>
            <a:lvl1pPr eaLnBrk="1" hangingPunct="1">
              <a:defRPr sz="3600" b="1">
                <a:solidFill>
                  <a:srgbClr val="0000CC"/>
                </a:solidFill>
                <a:effectLst>
                  <a:glow rad="177800">
                    <a:schemeClr val="bg1"/>
                  </a:glow>
                </a:effectLst>
              </a:defRPr>
            </a:lvl1pPr>
            <a:lvl2pPr marL="742950" indent="-285750" eaLnBrk="0" hangingPunct="0">
              <a:defRPr sz="2400"/>
            </a:lvl2pPr>
            <a:lvl3pPr marL="1143000" indent="-228600" eaLnBrk="0" hangingPunct="0">
              <a:defRPr sz="2400"/>
            </a:lvl3pPr>
            <a:lvl4pPr marL="1600200" indent="-228600" eaLnBrk="0" hangingPunct="0">
              <a:defRPr sz="2400"/>
            </a:lvl4pPr>
            <a:lvl5pPr marL="2057400" indent="-228600" eaLnBrk="0" hangingPunct="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defRPr/>
            </a:pP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Mọi</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thứ</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như</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thế</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nào</a:t>
            </a:r>
            <a:endParaRPr lang="en-US" dirty="0" smtClean="0">
              <a:latin typeface="Arial" charset="0"/>
              <a:ea typeface="ＭＳ Ｐゴシック" charset="0"/>
              <a:cs typeface="ＭＳ Ｐゴシック" charset="0"/>
            </a:endParaRPr>
          </a:p>
        </p:txBody>
      </p:sp>
      <p:sp>
        <p:nvSpPr>
          <p:cNvPr id="93194" name="Text Box 10"/>
          <p:cNvSpPr txBox="1">
            <a:spLocks noChangeArrowheads="1"/>
          </p:cNvSpPr>
          <p:nvPr/>
        </p:nvSpPr>
        <p:spPr bwMode="auto">
          <a:xfrm>
            <a:off x="4953000" y="2311400"/>
            <a:ext cx="2826415" cy="646331"/>
          </a:xfrm>
          <a:prstGeom prst="rect">
            <a:avLst/>
          </a:prstGeom>
          <a:noFill/>
          <a:ln>
            <a:noFill/>
          </a:ln>
          <a:extLst/>
        </p:spPr>
        <p:txBody>
          <a:bodyPr wrap="none">
            <a:spAutoFit/>
          </a:bodyPr>
          <a:lstStyle>
            <a:defPPr>
              <a:defRPr lang="en-US"/>
            </a:defPPr>
            <a:lvl1pPr eaLnBrk="1" hangingPunct="1">
              <a:defRPr sz="3600" b="1">
                <a:solidFill>
                  <a:srgbClr val="0000CC"/>
                </a:solidFill>
                <a:effectLst>
                  <a:glow rad="177800">
                    <a:schemeClr val="bg1"/>
                  </a:glow>
                </a:effectLst>
              </a:defRPr>
            </a:lvl1pPr>
            <a:lvl2pPr marL="742950" indent="-285750" eaLnBrk="0" hangingPunct="0">
              <a:defRPr sz="2400"/>
            </a:lvl2pPr>
            <a:lvl3pPr marL="1143000" indent="-228600" eaLnBrk="0" hangingPunct="0">
              <a:defRPr sz="2400"/>
            </a:lvl3pPr>
            <a:lvl4pPr marL="1600200" indent="-228600" eaLnBrk="0" hangingPunct="0">
              <a:defRPr sz="2400"/>
            </a:lvl4pPr>
            <a:lvl5pPr marL="2057400" indent="-228600" eaLnBrk="0" hangingPunct="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defRPr/>
            </a:pP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Cách</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sống</a:t>
            </a:r>
            <a:endParaRPr lang="en-US" dirty="0" smtClean="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93194"/>
                                        </p:tgtEl>
                                        <p:attrNameLst>
                                          <p:attrName>style.visibility</p:attrName>
                                        </p:attrNameLst>
                                      </p:cBhvr>
                                      <p:to>
                                        <p:strVal val="visible"/>
                                      </p:to>
                                    </p:set>
                                    <p:anim to="" calcmode="lin" valueType="num">
                                      <p:cBhvr>
                                        <p:cTn id="7" dur="1" fill="hold"/>
                                        <p:tgtEl>
                                          <p:spTgt spid="931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p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4"/>
          <p:cNvSpPr txBox="1">
            <a:spLocks noChangeArrowheads="1"/>
          </p:cNvSpPr>
          <p:nvPr/>
        </p:nvSpPr>
        <p:spPr bwMode="auto">
          <a:xfrm>
            <a:off x="4214813" y="5832475"/>
            <a:ext cx="49291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vi-VN" altLang="vi-VN" sz="2800"/>
              <a:t>Con chớ chịu vật vã đặng làm giàu</a:t>
            </a:r>
            <a:r>
              <a:rPr lang="en-US" altLang="vi-VN" sz="2800"/>
              <a:t>. </a:t>
            </a:r>
            <a:r>
              <a:rPr lang="en-US" altLang="vi-VN" sz="2800">
                <a:solidFill>
                  <a:srgbClr val="FF0000"/>
                </a:solidFill>
              </a:rPr>
              <a:t>(Châm ngôn 23:4)</a:t>
            </a:r>
          </a:p>
        </p:txBody>
      </p:sp>
      <p:sp>
        <p:nvSpPr>
          <p:cNvPr id="103428" name="Rectangle 5"/>
          <p:cNvSpPr>
            <a:spLocks noGrp="1" noChangeArrowheads="1"/>
          </p:cNvSpPr>
          <p:nvPr>
            <p:ph type="title" idx="4294967295"/>
          </p:nvPr>
        </p:nvSpPr>
        <p:spPr/>
        <p:txBody>
          <a:bodyPr/>
          <a:lstStyle/>
          <a:p>
            <a:pPr eaLnBrk="1" hangingPunct="1"/>
            <a:r>
              <a:rPr lang="en-US" altLang="vi-VN" smtClean="0">
                <a:solidFill>
                  <a:srgbClr val="00B050"/>
                </a:solidFill>
                <a:ea typeface="ＭＳ Ｐゴシック" pitchFamily="34" charset="-128"/>
              </a:rPr>
              <a:t>Miêu tả hay Mệnh lệnh</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pi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3" descr="painting%20girl_480x6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Rectangle 4"/>
          <p:cNvSpPr>
            <a:spLocks noGrp="1" noChangeArrowheads="1"/>
          </p:cNvSpPr>
          <p:nvPr>
            <p:ph type="title"/>
          </p:nvPr>
        </p:nvSpPr>
        <p:spPr>
          <a:solidFill>
            <a:srgbClr val="BBE0E3">
              <a:alpha val="39999"/>
            </a:srgbClr>
          </a:solidFill>
        </p:spPr>
        <p:txBody>
          <a:bodyPr/>
          <a:lstStyle/>
          <a:p>
            <a:pPr eaLnBrk="1" hangingPunct="1"/>
            <a:r>
              <a:rPr lang="en-US" altLang="vi-VN" b="1" smtClean="0">
                <a:ea typeface="ＭＳ Ｐゴシック" pitchFamily="34" charset="-128"/>
              </a:rPr>
              <a:t>Loại châm ngôn</a:t>
            </a:r>
          </a:p>
        </p:txBody>
      </p:sp>
      <p:sp>
        <p:nvSpPr>
          <p:cNvPr id="126981" name="Rectangle 5"/>
          <p:cNvSpPr>
            <a:spLocks noGrp="1" noChangeArrowheads="1"/>
          </p:cNvSpPr>
          <p:nvPr>
            <p:ph type="body" sz="half" idx="1"/>
          </p:nvPr>
        </p:nvSpPr>
        <p:spPr>
          <a:solidFill>
            <a:srgbClr val="BBE0E3">
              <a:alpha val="39999"/>
            </a:srgbClr>
          </a:solidFill>
          <a:ln>
            <a:miter lim="800000"/>
            <a:headEnd/>
            <a:tailEnd/>
          </a:ln>
          <a:extLst/>
        </p:spPr>
        <p:txBody>
          <a:bodyPr/>
          <a:lstStyle/>
          <a:p>
            <a:pPr eaLnBrk="1" hangingPunct="1">
              <a:defRPr/>
            </a:pPr>
            <a:r>
              <a:rPr lang="en-US" sz="4800" b="1" dirty="0" err="1" smtClean="0">
                <a:effectLst>
                  <a:glow rad="292100">
                    <a:schemeClr val="bg1">
                      <a:alpha val="75000"/>
                    </a:schemeClr>
                  </a:glow>
                </a:effectLst>
              </a:rPr>
              <a:t>Miêu</a:t>
            </a:r>
            <a:r>
              <a:rPr lang="en-US" sz="4800" b="1" dirty="0" smtClean="0">
                <a:effectLst>
                  <a:glow rad="292100">
                    <a:schemeClr val="bg1">
                      <a:alpha val="75000"/>
                    </a:schemeClr>
                  </a:glow>
                </a:effectLst>
              </a:rPr>
              <a:t> </a:t>
            </a:r>
            <a:r>
              <a:rPr lang="en-US" sz="4800" b="1" dirty="0" err="1" smtClean="0">
                <a:effectLst>
                  <a:glow rad="292100">
                    <a:schemeClr val="bg1">
                      <a:alpha val="75000"/>
                    </a:schemeClr>
                  </a:glow>
                </a:effectLst>
              </a:rPr>
              <a:t>tả</a:t>
            </a:r>
            <a:endParaRPr lang="en-US" sz="4800" b="1" dirty="0">
              <a:effectLst>
                <a:glow rad="292100">
                  <a:schemeClr val="bg1">
                    <a:alpha val="75000"/>
                  </a:schemeClr>
                </a:glow>
              </a:effectLst>
            </a:endParaRPr>
          </a:p>
        </p:txBody>
      </p:sp>
      <p:sp>
        <p:nvSpPr>
          <p:cNvPr id="126982" name="Rectangle 6"/>
          <p:cNvSpPr>
            <a:spLocks noGrp="1" noChangeArrowheads="1"/>
          </p:cNvSpPr>
          <p:nvPr>
            <p:ph type="body" sz="half" idx="2"/>
          </p:nvPr>
        </p:nvSpPr>
        <p:spPr>
          <a:solidFill>
            <a:srgbClr val="BBE0E3">
              <a:alpha val="39999"/>
            </a:srgbClr>
          </a:solidFill>
          <a:ln>
            <a:miter lim="800000"/>
            <a:headEnd/>
            <a:tailEnd/>
          </a:ln>
          <a:extLst/>
        </p:spPr>
        <p:txBody>
          <a:bodyPr/>
          <a:lstStyle/>
          <a:p>
            <a:pPr eaLnBrk="1" hangingPunct="1">
              <a:defRPr/>
            </a:pPr>
            <a:r>
              <a:rPr lang="en-US" sz="4800" b="1" dirty="0" err="1" smtClean="0">
                <a:effectLst>
                  <a:glow rad="292100">
                    <a:schemeClr val="bg1">
                      <a:alpha val="75000"/>
                    </a:schemeClr>
                  </a:glow>
                </a:effectLst>
              </a:rPr>
              <a:t>Mệnh</a:t>
            </a:r>
            <a:r>
              <a:rPr lang="en-US" sz="4800" b="1" dirty="0" smtClean="0">
                <a:effectLst>
                  <a:glow rad="292100">
                    <a:schemeClr val="bg1">
                      <a:alpha val="75000"/>
                    </a:schemeClr>
                  </a:glow>
                </a:effectLst>
              </a:rPr>
              <a:t> </a:t>
            </a:r>
            <a:r>
              <a:rPr lang="en-US" sz="4800" b="1" dirty="0" err="1" smtClean="0">
                <a:effectLst>
                  <a:glow rad="292100">
                    <a:schemeClr val="bg1">
                      <a:alpha val="75000"/>
                    </a:schemeClr>
                  </a:glow>
                </a:effectLst>
              </a:rPr>
              <a:t>lệnh</a:t>
            </a:r>
            <a:endParaRPr lang="en-US" sz="4800" b="1" dirty="0">
              <a:effectLst>
                <a:glow rad="292100">
                  <a:schemeClr val="bg1">
                    <a:alpha val="75000"/>
                  </a:schemeClr>
                </a:glow>
              </a:effectLst>
            </a:endParaRPr>
          </a:p>
        </p:txBody>
      </p:sp>
      <p:sp>
        <p:nvSpPr>
          <p:cNvPr id="94215" name="Text Box 7"/>
          <p:cNvSpPr txBox="1">
            <a:spLocks noChangeArrowheads="1"/>
          </p:cNvSpPr>
          <p:nvPr/>
        </p:nvSpPr>
        <p:spPr bwMode="auto">
          <a:xfrm>
            <a:off x="2362200" y="4114800"/>
            <a:ext cx="4416594" cy="830997"/>
          </a:xfrm>
          <a:prstGeom prst="rect">
            <a:avLst/>
          </a:prstGeom>
          <a:solidFill>
            <a:srgbClr val="BBE0E3">
              <a:alpha val="39999"/>
            </a:srgbClr>
          </a:solidFill>
          <a:ln>
            <a:noFill/>
          </a:ln>
          <a:extLst/>
        </p:spPr>
        <p:txBody>
          <a:bodyPr/>
          <a:lstStyle>
            <a:lvl1pPr marL="342900" indent="-342900" eaLnBrk="1" hangingPunct="1">
              <a:spcBef>
                <a:spcPct val="20000"/>
              </a:spcBef>
              <a:buChar char="•"/>
              <a:defRPr sz="4800" b="1">
                <a:effectLst>
                  <a:glow rad="292100">
                    <a:schemeClr val="bg1">
                      <a:alpha val="75000"/>
                    </a:schemeClr>
                  </a:glow>
                </a:effectLst>
                <a:cs typeface="Arial" charset="0"/>
              </a:defRPr>
            </a:lvl1pPr>
            <a:lvl2pPr marL="742950" indent="-285750" eaLnBrk="0" hangingPunct="0">
              <a:spcBef>
                <a:spcPct val="20000"/>
              </a:spcBef>
              <a:buChar char="–"/>
              <a:defRPr sz="2400">
                <a:latin typeface="+mn-lt"/>
                <a:ea typeface="+mn-ea"/>
                <a:cs typeface="+mn-cs"/>
              </a:defRPr>
            </a:lvl2pPr>
            <a:lvl3pPr marL="1143000" indent="-228600" eaLnBrk="0" hangingPunct="0">
              <a:spcBef>
                <a:spcPct val="20000"/>
              </a:spcBef>
              <a:buChar char="•"/>
              <a:defRPr sz="2000">
                <a:latin typeface="+mn-lt"/>
                <a:ea typeface="+mn-ea"/>
                <a:cs typeface="+mn-cs"/>
              </a:defRPr>
            </a:lvl3pPr>
            <a:lvl4pPr marL="1600200" indent="-228600" eaLnBrk="0" hangingPunct="0">
              <a:spcBef>
                <a:spcPct val="20000"/>
              </a:spcBef>
              <a:buChar char="–"/>
              <a:defRPr sz="1800">
                <a:latin typeface="+mn-lt"/>
                <a:ea typeface="+mn-ea"/>
                <a:cs typeface="+mn-cs"/>
              </a:defRPr>
            </a:lvl4pPr>
            <a:lvl5pPr marL="2057400" indent="-228600" eaLnBrk="0" hangingPunct="0">
              <a:spcBef>
                <a:spcPct val="20000"/>
              </a:spcBef>
              <a:buChar char="»"/>
              <a:defRPr sz="1800">
                <a:latin typeface="+mn-lt"/>
                <a:ea typeface="+mn-ea"/>
                <a:cs typeface="+mn-cs"/>
              </a:defRPr>
            </a:lvl5pPr>
            <a:lvl6pPr marL="2514600" indent="-228600" fontAlgn="base">
              <a:spcBef>
                <a:spcPct val="20000"/>
              </a:spcBef>
              <a:spcAft>
                <a:spcPct val="0"/>
              </a:spcAft>
              <a:buChar char="»"/>
              <a:defRPr sz="1800">
                <a:latin typeface="+mn-lt"/>
                <a:ea typeface="+mn-ea"/>
                <a:cs typeface="+mn-cs"/>
              </a:defRPr>
            </a:lvl6pPr>
            <a:lvl7pPr marL="2971800" indent="-228600" fontAlgn="base">
              <a:spcBef>
                <a:spcPct val="20000"/>
              </a:spcBef>
              <a:spcAft>
                <a:spcPct val="0"/>
              </a:spcAft>
              <a:buChar char="»"/>
              <a:defRPr sz="1800">
                <a:latin typeface="+mn-lt"/>
                <a:ea typeface="+mn-ea"/>
                <a:cs typeface="+mn-cs"/>
              </a:defRPr>
            </a:lvl7pPr>
            <a:lvl8pPr marL="3429000" indent="-228600" fontAlgn="base">
              <a:spcBef>
                <a:spcPct val="20000"/>
              </a:spcBef>
              <a:spcAft>
                <a:spcPct val="0"/>
              </a:spcAft>
              <a:buChar char="»"/>
              <a:defRPr sz="1800">
                <a:latin typeface="+mn-lt"/>
                <a:ea typeface="+mn-ea"/>
                <a:cs typeface="+mn-cs"/>
              </a:defRPr>
            </a:lvl8pPr>
            <a:lvl9pPr marL="3886200" indent="-228600" fontAlgn="base">
              <a:spcBef>
                <a:spcPct val="20000"/>
              </a:spcBef>
              <a:spcAft>
                <a:spcPct val="0"/>
              </a:spcAft>
              <a:buChar char="»"/>
              <a:defRPr sz="1800">
                <a:latin typeface="+mn-lt"/>
                <a:ea typeface="+mn-ea"/>
                <a:cs typeface="+mn-cs"/>
              </a:defRPr>
            </a:lvl9pPr>
          </a:lstStyle>
          <a:p>
            <a:pPr>
              <a:defRPr/>
            </a:pPr>
            <a:r>
              <a:rPr lang="en-US" dirty="0">
                <a:latin typeface="Arial" charset="0"/>
                <a:ea typeface="ＭＳ Ｐゴシック" charset="0"/>
              </a:rPr>
              <a:t> </a:t>
            </a:r>
            <a:r>
              <a:rPr lang="en-US" dirty="0" err="1" smtClean="0">
                <a:latin typeface="Arial" charset="0"/>
                <a:ea typeface="ＭＳ Ｐゴシック" charset="0"/>
              </a:rPr>
              <a:t>Kết</a:t>
            </a:r>
            <a:r>
              <a:rPr lang="en-US" dirty="0" smtClean="0">
                <a:latin typeface="Arial" charset="0"/>
                <a:ea typeface="ＭＳ Ｐゴシック" charset="0"/>
              </a:rPr>
              <a:t> </a:t>
            </a:r>
            <a:r>
              <a:rPr lang="en-US" dirty="0" err="1" smtClean="0">
                <a:latin typeface="Arial" charset="0"/>
                <a:ea typeface="ＭＳ Ｐゴシック" charset="0"/>
              </a:rPr>
              <a:t>hợp</a:t>
            </a:r>
            <a:endParaRPr lang="en-US" dirty="0">
              <a:latin typeface="Arial" charset="0"/>
              <a:ea typeface="ＭＳ Ｐゴシック" charset="0"/>
            </a:endParaRPr>
          </a:p>
        </p:txBody>
      </p:sp>
      <p:sp>
        <p:nvSpPr>
          <p:cNvPr id="104456" name="Text Box 8"/>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FFFFFF"/>
                </a:solidFill>
              </a:rPr>
              <a:t>396</a:t>
            </a:r>
          </a:p>
        </p:txBody>
      </p:sp>
      <p:sp>
        <p:nvSpPr>
          <p:cNvPr id="142344" name="Text Box 9"/>
          <p:cNvSpPr txBox="1">
            <a:spLocks noChangeArrowheads="1"/>
          </p:cNvSpPr>
          <p:nvPr/>
        </p:nvSpPr>
        <p:spPr bwMode="auto">
          <a:xfrm>
            <a:off x="762001" y="2311400"/>
            <a:ext cx="3238496" cy="1200329"/>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smtClean="0">
                <a:solidFill>
                  <a:srgbClr val="0000CC"/>
                </a:solidFill>
                <a:effectLst>
                  <a:glow rad="177800">
                    <a:schemeClr val="bg1"/>
                  </a:glow>
                </a:effectLst>
              </a:rPr>
              <a:t>- </a:t>
            </a:r>
            <a:r>
              <a:rPr lang="en-US" sz="3600" b="1" dirty="0" err="1" smtClean="0">
                <a:solidFill>
                  <a:srgbClr val="0000CC"/>
                </a:solidFill>
                <a:effectLst>
                  <a:glow rad="177800">
                    <a:schemeClr val="bg1"/>
                  </a:glow>
                </a:effectLst>
              </a:rPr>
              <a:t>Mọi</a:t>
            </a:r>
            <a:r>
              <a:rPr lang="en-US" sz="3600" b="1" dirty="0" smtClean="0">
                <a:solidFill>
                  <a:srgbClr val="0000CC"/>
                </a:solidFill>
                <a:effectLst>
                  <a:glow rad="177800">
                    <a:schemeClr val="bg1"/>
                  </a:glow>
                </a:effectLst>
              </a:rPr>
              <a:t> </a:t>
            </a:r>
            <a:r>
              <a:rPr lang="en-US" sz="3600" b="1" dirty="0" err="1" smtClean="0">
                <a:solidFill>
                  <a:srgbClr val="0000CC"/>
                </a:solidFill>
                <a:effectLst>
                  <a:glow rad="177800">
                    <a:schemeClr val="bg1"/>
                  </a:glow>
                </a:effectLst>
              </a:rPr>
              <a:t>thứ</a:t>
            </a:r>
            <a:r>
              <a:rPr lang="en-US" sz="3600" b="1" dirty="0" smtClean="0">
                <a:solidFill>
                  <a:srgbClr val="0000CC"/>
                </a:solidFill>
                <a:effectLst>
                  <a:glow rad="177800">
                    <a:schemeClr val="bg1"/>
                  </a:glow>
                </a:effectLst>
              </a:rPr>
              <a:t> </a:t>
            </a:r>
            <a:r>
              <a:rPr lang="en-US" sz="3600" b="1" dirty="0" err="1" smtClean="0">
                <a:solidFill>
                  <a:srgbClr val="0000CC"/>
                </a:solidFill>
                <a:effectLst>
                  <a:glow rad="177800">
                    <a:schemeClr val="bg1"/>
                  </a:glow>
                </a:effectLst>
              </a:rPr>
              <a:t>như</a:t>
            </a:r>
            <a:r>
              <a:rPr lang="en-US" sz="3600" b="1" dirty="0" smtClean="0">
                <a:solidFill>
                  <a:srgbClr val="0000CC"/>
                </a:solidFill>
                <a:effectLst>
                  <a:glow rad="177800">
                    <a:schemeClr val="bg1"/>
                  </a:glow>
                </a:effectLst>
              </a:rPr>
              <a:t> </a:t>
            </a:r>
            <a:r>
              <a:rPr lang="en-US" sz="3600" b="1" dirty="0" err="1" smtClean="0">
                <a:solidFill>
                  <a:srgbClr val="0000CC"/>
                </a:solidFill>
                <a:effectLst>
                  <a:glow rad="177800">
                    <a:schemeClr val="bg1"/>
                  </a:glow>
                </a:effectLst>
              </a:rPr>
              <a:t>thế</a:t>
            </a:r>
            <a:r>
              <a:rPr lang="en-US" sz="3600" b="1" dirty="0" smtClean="0">
                <a:solidFill>
                  <a:srgbClr val="0000CC"/>
                </a:solidFill>
                <a:effectLst>
                  <a:glow rad="177800">
                    <a:schemeClr val="bg1"/>
                  </a:glow>
                </a:effectLst>
              </a:rPr>
              <a:t> </a:t>
            </a:r>
            <a:r>
              <a:rPr lang="en-US" sz="3600" b="1" dirty="0" err="1" smtClean="0">
                <a:solidFill>
                  <a:srgbClr val="0000CC"/>
                </a:solidFill>
                <a:effectLst>
                  <a:glow rad="177800">
                    <a:schemeClr val="bg1"/>
                  </a:glow>
                </a:effectLst>
              </a:rPr>
              <a:t>nào</a:t>
            </a:r>
            <a:endParaRPr lang="en-US" sz="3600" b="1" dirty="0" smtClean="0">
              <a:solidFill>
                <a:srgbClr val="0000CC"/>
              </a:solidFill>
              <a:effectLst>
                <a:glow rad="177800">
                  <a:schemeClr val="bg1"/>
                </a:glow>
              </a:effectLst>
            </a:endParaRPr>
          </a:p>
        </p:txBody>
      </p:sp>
      <p:sp>
        <p:nvSpPr>
          <p:cNvPr id="142345" name="Text Box 10"/>
          <p:cNvSpPr txBox="1">
            <a:spLocks noChangeArrowheads="1"/>
          </p:cNvSpPr>
          <p:nvPr/>
        </p:nvSpPr>
        <p:spPr bwMode="auto">
          <a:xfrm>
            <a:off x="4953000" y="2311400"/>
            <a:ext cx="2749471" cy="646331"/>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defRPr/>
            </a:pPr>
            <a:r>
              <a:rPr lang="en-US" sz="3600" b="1" dirty="0" smtClean="0">
                <a:solidFill>
                  <a:srgbClr val="0000CC"/>
                </a:solidFill>
                <a:effectLst>
                  <a:glow rad="177800">
                    <a:schemeClr val="bg1"/>
                  </a:glow>
                </a:effectLst>
              </a:rPr>
              <a:t> </a:t>
            </a:r>
            <a:r>
              <a:rPr lang="en-US" sz="3600" b="1" dirty="0" err="1" smtClean="0">
                <a:solidFill>
                  <a:srgbClr val="0000CC"/>
                </a:solidFill>
                <a:effectLst>
                  <a:glow rad="177800">
                    <a:schemeClr val="bg1"/>
                  </a:glow>
                </a:effectLst>
              </a:rPr>
              <a:t>cách</a:t>
            </a:r>
            <a:r>
              <a:rPr lang="en-US" sz="3600" b="1" dirty="0" smtClean="0">
                <a:solidFill>
                  <a:srgbClr val="0000CC"/>
                </a:solidFill>
                <a:effectLst>
                  <a:glow rad="177800">
                    <a:schemeClr val="bg1"/>
                  </a:glow>
                </a:effectLst>
              </a:rPr>
              <a:t> </a:t>
            </a:r>
            <a:r>
              <a:rPr lang="en-US" sz="3600" b="1" dirty="0" err="1" smtClean="0">
                <a:solidFill>
                  <a:srgbClr val="0000CC"/>
                </a:solidFill>
                <a:effectLst>
                  <a:glow rad="177800">
                    <a:schemeClr val="bg1"/>
                  </a:glow>
                </a:effectLst>
              </a:rPr>
              <a:t>sống</a:t>
            </a:r>
            <a:endParaRPr lang="en-US" sz="3600" b="1" dirty="0" smtClean="0">
              <a:solidFill>
                <a:srgbClr val="0000CC"/>
              </a:solidFill>
              <a:effectLst>
                <a:glow rad="177800">
                  <a:schemeClr val="bg1"/>
                </a:glo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499"/>
                                          </p:stCondLst>
                                        </p:cTn>
                                        <p:tgtEl>
                                          <p:spTgt spid="94215"/>
                                        </p:tgtEl>
                                        <p:attrNameLst>
                                          <p:attrName>style.visibility</p:attrName>
                                        </p:attrNameLst>
                                      </p:cBhvr>
                                      <p:to>
                                        <p:strVal val="visible"/>
                                      </p:to>
                                    </p:set>
                                    <p:anim to="" calcmode="lin" valueType="num">
                                      <p:cBhvr>
                                        <p:cTn id="7" dur="1" fill="hold"/>
                                        <p:tgtEl>
                                          <p:spTgt spid="942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5" descr="brown_be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5475" name="Text Box 6"/>
          <p:cNvSpPr txBox="1">
            <a:spLocks noChangeArrowheads="1"/>
          </p:cNvSpPr>
          <p:nvPr/>
        </p:nvSpPr>
        <p:spPr bwMode="auto">
          <a:xfrm>
            <a:off x="4953000" y="2198688"/>
            <a:ext cx="4191000" cy="3478212"/>
          </a:xfrm>
          <a:prstGeom prst="rect">
            <a:avLst/>
          </a:prstGeom>
          <a:solidFill>
            <a:srgbClr val="FFFFCC">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ja-JP" sz="3200" b="1">
                <a:solidFill>
                  <a:srgbClr val="A50021"/>
                </a:solidFill>
              </a:rPr>
              <a:t>"</a:t>
            </a:r>
            <a:r>
              <a:rPr lang="vi-VN" altLang="vi-VN" sz="3200" b="1">
                <a:solidFill>
                  <a:srgbClr val="A50021"/>
                </a:solidFill>
              </a:rPr>
              <a:t> Bạn hữu làm cho thương tích, ấy bởi lòng thành tín; </a:t>
            </a:r>
          </a:p>
          <a:p>
            <a:pPr algn="ctr" eaLnBrk="1" hangingPunct="1"/>
            <a:r>
              <a:rPr lang="vi-VN" altLang="vi-VN" sz="3200" b="1">
                <a:solidFill>
                  <a:srgbClr val="A50021"/>
                </a:solidFill>
              </a:rPr>
              <a:t>Còn sự hôn hít của kẻ ghen ghét lấy làm giả ngụy</a:t>
            </a:r>
            <a:r>
              <a:rPr lang="en-US" altLang="vi-VN" sz="3200" b="1">
                <a:solidFill>
                  <a:srgbClr val="A50021"/>
                </a:solidFill>
              </a:rPr>
              <a:t>.</a:t>
            </a:r>
            <a:r>
              <a:rPr lang="en-US" altLang="ja-JP" sz="3200" b="1">
                <a:solidFill>
                  <a:srgbClr val="A50021"/>
                </a:solidFill>
              </a:rPr>
              <a:t>"</a:t>
            </a:r>
            <a:endParaRPr lang="en-US" altLang="vi-VN" sz="3200" b="1">
              <a:solidFill>
                <a:srgbClr val="A50021"/>
              </a:solidFill>
            </a:endParaRPr>
          </a:p>
          <a:p>
            <a:pPr algn="ctr" eaLnBrk="1" hangingPunct="1"/>
            <a:r>
              <a:rPr lang="en-US" altLang="vi-VN" sz="2800" b="1">
                <a:solidFill>
                  <a:srgbClr val="A50021"/>
                </a:solidFill>
              </a:rPr>
              <a:t>Châm ngôn 27:6</a:t>
            </a:r>
          </a:p>
        </p:txBody>
      </p:sp>
      <p:pic>
        <p:nvPicPr>
          <p:cNvPr id="105476" name="Picture 8" descr="Wisdom"/>
          <p:cNvPicPr>
            <a:picLocks noChangeAspect="1" noChangeArrowheads="1"/>
          </p:cNvPicPr>
          <p:nvPr/>
        </p:nvPicPr>
        <p:blipFill>
          <a:blip r:embed="rId4">
            <a:extLst>
              <a:ext uri="{28A0092B-C50C-407E-A947-70E740481C1C}">
                <a14:useLocalDpi xmlns:a14="http://schemas.microsoft.com/office/drawing/2010/main" val="0"/>
              </a:ext>
            </a:extLst>
          </a:blip>
          <a:srcRect l="32878" t="21494" r="11694" b="45732"/>
          <a:stretch>
            <a:fillRect/>
          </a:stretch>
        </p:blipFill>
        <p:spPr bwMode="auto">
          <a:xfrm>
            <a:off x="0" y="1981200"/>
            <a:ext cx="4724400"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Rectangle 9"/>
          <p:cNvSpPr>
            <a:spLocks noGrp="1" noChangeArrowheads="1"/>
          </p:cNvSpPr>
          <p:nvPr>
            <p:ph type="title" idx="4294967295"/>
          </p:nvPr>
        </p:nvSpPr>
        <p:spPr/>
        <p:txBody>
          <a:bodyPr/>
          <a:lstStyle/>
          <a:p>
            <a:pPr eaLnBrk="1" hangingPunct="1"/>
            <a:r>
              <a:rPr lang="en-US" altLang="vi-VN" smtClean="0">
                <a:solidFill>
                  <a:srgbClr val="0070C0"/>
                </a:solidFill>
                <a:ea typeface="ＭＳ Ｐゴシック" pitchFamily="34" charset="-128"/>
              </a:rPr>
              <a:t>Miêu tả hay Mệnh lệnh?</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3"/>
          <p:cNvSpPr>
            <a:spLocks noGrp="1" noChangeArrowheads="1"/>
          </p:cNvSpPr>
          <p:nvPr>
            <p:ph type="title"/>
          </p:nvPr>
        </p:nvSpPr>
        <p:spPr/>
        <p:txBody>
          <a:bodyPr/>
          <a:lstStyle/>
          <a:p>
            <a:pPr eaLnBrk="1" hangingPunct="1"/>
            <a:r>
              <a:rPr lang="en-US" altLang="vi-VN" smtClean="0">
                <a:ea typeface="ＭＳ Ｐゴシック" pitchFamily="34" charset="-128"/>
              </a:rPr>
              <a:t>Đặc điểm</a:t>
            </a:r>
          </a:p>
        </p:txBody>
      </p:sp>
      <p:sp>
        <p:nvSpPr>
          <p:cNvPr id="97284" name="Rectangle 4"/>
          <p:cNvSpPr>
            <a:spLocks noGrp="1" noChangeArrowheads="1"/>
          </p:cNvSpPr>
          <p:nvPr>
            <p:ph type="body" idx="1"/>
          </p:nvPr>
        </p:nvSpPr>
        <p:spPr/>
        <p:txBody>
          <a:bodyPr/>
          <a:lstStyle/>
          <a:p>
            <a:pPr marL="742950" indent="-742950" eaLnBrk="1" hangingPunct="1">
              <a:buFontTx/>
              <a:buAutoNum type="alphaUcPeriod"/>
            </a:pPr>
            <a:r>
              <a:rPr lang="en-US" altLang="vi-VN" sz="3600" smtClean="0">
                <a:solidFill>
                  <a:srgbClr val="0000CC"/>
                </a:solidFill>
                <a:ea typeface="ＭＳ Ｐゴシック" pitchFamily="34" charset="-128"/>
              </a:rPr>
              <a:t>Nhấn mạnh: về cuộc sống hiện tại – ít nói về đời sau </a:t>
            </a:r>
            <a:endParaRPr lang="en-US" altLang="vi-VN" smtClean="0">
              <a:solidFill>
                <a:srgbClr val="0000CC"/>
              </a:solidFill>
              <a:ea typeface="ＭＳ Ｐゴシック" pitchFamily="34" charset="-128"/>
            </a:endParaRPr>
          </a:p>
          <a:p>
            <a:pPr marL="742950" indent="-742950" eaLnBrk="1" hangingPunct="1">
              <a:buFontTx/>
              <a:buAutoNum type="alphaUcPeriod"/>
            </a:pPr>
            <a:r>
              <a:rPr lang="en-US" altLang="vi-VN" sz="3600" smtClean="0">
                <a:solidFill>
                  <a:srgbClr val="0000CC"/>
                </a:solidFill>
                <a:ea typeface="ＭＳ Ｐゴシック" pitchFamily="34" charset="-128"/>
              </a:rPr>
              <a:t>Nhiều tác giả</a:t>
            </a:r>
          </a:p>
          <a:p>
            <a:pPr marL="742950" indent="-742950" eaLnBrk="1" hangingPunct="1">
              <a:buFontTx/>
              <a:buAutoNum type="alphaUcPeriod"/>
            </a:pPr>
            <a:r>
              <a:rPr lang="en-US" altLang="vi-VN" sz="3600" smtClean="0">
                <a:solidFill>
                  <a:srgbClr val="0000CC"/>
                </a:solidFill>
                <a:ea typeface="ＭＳ Ｐゴシック" pitchFamily="34" charset="-128"/>
              </a:rPr>
              <a:t>Hóm hỉnh</a:t>
            </a:r>
          </a:p>
        </p:txBody>
      </p:sp>
      <p:sp>
        <p:nvSpPr>
          <p:cNvPr id="106501"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FFFFFF"/>
                </a:solidFill>
              </a:rPr>
              <a:t>396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8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5" descr="pig-ves"/>
          <p:cNvPicPr>
            <a:picLocks noChangeAspect="1" noChangeArrowheads="1"/>
          </p:cNvPicPr>
          <p:nvPr/>
        </p:nvPicPr>
        <p:blipFill>
          <a:blip r:embed="rId3">
            <a:extLst>
              <a:ext uri="{28A0092B-C50C-407E-A947-70E740481C1C}">
                <a14:useLocalDpi xmlns:a14="http://schemas.microsoft.com/office/drawing/2010/main" val="0"/>
              </a:ext>
            </a:extLst>
          </a:blip>
          <a:srcRect t="18898"/>
          <a:stretch>
            <a:fillRect/>
          </a:stretch>
        </p:blipFill>
        <p:spPr bwMode="auto">
          <a:xfrm>
            <a:off x="0" y="0"/>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0" name="Picture 8" descr="Pig sn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57150"/>
            <a:ext cx="929640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6"/>
          <p:cNvSpPr txBox="1">
            <a:spLocks noChangeArrowheads="1"/>
          </p:cNvSpPr>
          <p:nvPr/>
        </p:nvSpPr>
        <p:spPr bwMode="auto">
          <a:xfrm>
            <a:off x="96838" y="333375"/>
            <a:ext cx="9012237" cy="1816100"/>
          </a:xfrm>
          <a:prstGeom prst="rect">
            <a:avLst/>
          </a:prstGeom>
          <a:solidFill>
            <a:srgbClr val="FFFF00"/>
          </a:solidFill>
          <a:ln w="127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ja-JP" sz="3200" b="1">
                <a:solidFill>
                  <a:srgbClr val="000099"/>
                </a:solidFill>
              </a:rPr>
              <a:t>"</a:t>
            </a:r>
            <a:r>
              <a:rPr lang="vi-VN" altLang="vi-VN" sz="3200" b="1">
                <a:solidFill>
                  <a:srgbClr val="000099"/>
                </a:solidFill>
              </a:rPr>
              <a:t> Một người đàn bà đẹp đẽ mà thiếu dẽ dặt, </a:t>
            </a:r>
          </a:p>
          <a:p>
            <a:pPr algn="ctr" eaLnBrk="1" hangingPunct="1">
              <a:spcBef>
                <a:spcPct val="50000"/>
              </a:spcBef>
            </a:pPr>
            <a:r>
              <a:rPr lang="vi-VN" altLang="vi-VN" sz="3200" b="1">
                <a:solidFill>
                  <a:srgbClr val="000099"/>
                </a:solidFill>
              </a:rPr>
              <a:t>Khác nào một vòng vàng đeo nơi mũi heo</a:t>
            </a:r>
            <a:r>
              <a:rPr lang="en-US" altLang="ja-JP" sz="3200" b="1">
                <a:solidFill>
                  <a:srgbClr val="000099"/>
                </a:solidFill>
              </a:rPr>
              <a:t>"</a:t>
            </a:r>
            <a:r>
              <a:rPr lang="en-US" altLang="vi-VN" sz="3200" b="1">
                <a:solidFill>
                  <a:srgbClr val="000099"/>
                </a:solidFill>
              </a:rPr>
              <a:t> </a:t>
            </a:r>
            <a:br>
              <a:rPr lang="en-US" altLang="vi-VN" sz="3200" b="1">
                <a:solidFill>
                  <a:srgbClr val="000099"/>
                </a:solidFill>
              </a:rPr>
            </a:br>
            <a:r>
              <a:rPr lang="en-US" altLang="vi-VN" sz="3200" b="1">
                <a:solidFill>
                  <a:srgbClr val="000099"/>
                </a:solidFill>
              </a:rPr>
              <a:t>(</a:t>
            </a:r>
            <a:r>
              <a:rPr lang="en-US" altLang="vi-VN" sz="2800" b="1">
                <a:solidFill>
                  <a:srgbClr val="000099"/>
                </a:solidFill>
              </a:rPr>
              <a:t>Châm ngôn 11:22)</a:t>
            </a:r>
          </a:p>
        </p:txBody>
      </p:sp>
      <p:sp>
        <p:nvSpPr>
          <p:cNvPr id="166919" name="Rectangle 7"/>
          <p:cNvSpPr>
            <a:spLocks noGrp="1" noChangeArrowheads="1"/>
          </p:cNvSpPr>
          <p:nvPr>
            <p:ph type="title" idx="4294967295"/>
          </p:nvPr>
        </p:nvSpPr>
        <p:spPr>
          <a:xfrm>
            <a:off x="4876800" y="5486400"/>
            <a:ext cx="4191000" cy="1219200"/>
          </a:xfrm>
        </p:spPr>
        <p:txBody>
          <a:bodyPr/>
          <a:lstStyle/>
          <a:p>
            <a:pPr algn="r" eaLnBrk="1" hangingPunct="1"/>
            <a:r>
              <a:rPr lang="en-US" altLang="vi-VN" b="1" smtClean="0">
                <a:solidFill>
                  <a:schemeClr val="accent1"/>
                </a:solidFill>
                <a:ea typeface="ＭＳ Ｐゴシック" pitchFamily="34" charset="-128"/>
              </a:rPr>
              <a:t>RẤT miêu tả!</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6920"/>
                                        </p:tgtEl>
                                        <p:attrNameLst>
                                          <p:attrName>style.visibility</p:attrName>
                                        </p:attrNameLst>
                                      </p:cBhvr>
                                      <p:to>
                                        <p:strVal val="visible"/>
                                      </p:to>
                                    </p:set>
                                    <p:animEffect transition="in" filter="dissolve">
                                      <p:cBhvr>
                                        <p:cTn id="7" dur="500"/>
                                        <p:tgtEl>
                                          <p:spTgt spid="1669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669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3" descr="Wisdom0002"/>
          <p:cNvPicPr>
            <a:picLocks noChangeAspect="1" noChangeArrowheads="1"/>
          </p:cNvPicPr>
          <p:nvPr/>
        </p:nvPicPr>
        <p:blipFill>
          <a:blip r:embed="rId3">
            <a:extLst>
              <a:ext uri="{28A0092B-C50C-407E-A947-70E740481C1C}">
                <a14:useLocalDpi xmlns:a14="http://schemas.microsoft.com/office/drawing/2010/main" val="0"/>
              </a:ext>
            </a:extLst>
          </a:blip>
          <a:srcRect t="13718" r="5409"/>
          <a:stretch>
            <a:fillRect/>
          </a:stretch>
        </p:blipFill>
        <p:spPr bwMode="auto">
          <a:xfrm>
            <a:off x="52388" y="0"/>
            <a:ext cx="6348412" cy="1051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Rectangle 2"/>
          <p:cNvSpPr>
            <a:spLocks noGrp="1" noChangeArrowheads="1"/>
          </p:cNvSpPr>
          <p:nvPr>
            <p:ph type="title" idx="4294967295"/>
          </p:nvPr>
        </p:nvSpPr>
        <p:spPr>
          <a:xfrm>
            <a:off x="6248400" y="274638"/>
            <a:ext cx="2895600" cy="3840162"/>
          </a:xfrm>
        </p:spPr>
        <p:txBody>
          <a:bodyPr/>
          <a:lstStyle/>
          <a:p>
            <a:pPr eaLnBrk="1" hangingPunct="1"/>
            <a:r>
              <a:rPr lang="en-US" altLang="vi-VN" smtClean="0">
                <a:ea typeface="ＭＳ Ｐゴシック" pitchFamily="34" charset="-128"/>
              </a:rPr>
              <a:t>Ba chiếc nhẫn vàng của Hefner</a:t>
            </a:r>
          </a:p>
        </p:txBody>
      </p:sp>
      <p:sp>
        <p:nvSpPr>
          <p:cNvPr id="108548" name="Text Box 4"/>
          <p:cNvSpPr txBox="1">
            <a:spLocks noChangeArrowheads="1"/>
          </p:cNvSpPr>
          <p:nvPr/>
        </p:nvSpPr>
        <p:spPr bwMode="auto">
          <a:xfrm>
            <a:off x="6372225" y="4460875"/>
            <a:ext cx="27717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2400" b="1"/>
              <a:t>HÔM NAY 28/8/06</a:t>
            </a:r>
          </a:p>
          <a:p>
            <a:pPr algn="ctr" eaLnBrk="1" hangingPunct="1"/>
            <a:r>
              <a:rPr lang="en-US" altLang="vi-VN" sz="2400" b="1"/>
              <a:t>Vào sinh nhật lần thứ 80 của Hefner</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1"/>
          <p:cNvPicPr>
            <a:picLocks noChangeAspect="1"/>
          </p:cNvPicPr>
          <p:nvPr/>
        </p:nvPicPr>
        <p:blipFill>
          <a:blip r:embed="rId3">
            <a:extLst>
              <a:ext uri="{28A0092B-C50C-407E-A947-70E740481C1C}">
                <a14:useLocalDpi xmlns:a14="http://schemas.microsoft.com/office/drawing/2010/main" val="0"/>
              </a:ext>
            </a:extLst>
          </a:blip>
          <a:srcRect t="2928"/>
          <a:stretch>
            <a:fillRect/>
          </a:stretch>
        </p:blipFill>
        <p:spPr bwMode="auto">
          <a:xfrm>
            <a:off x="-107950" y="3068638"/>
            <a:ext cx="93138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2"/>
          <p:cNvSpPr>
            <a:spLocks noGrp="1" noChangeArrowheads="1"/>
          </p:cNvSpPr>
          <p:nvPr>
            <p:ph type="title" idx="4294967295"/>
          </p:nvPr>
        </p:nvSpPr>
        <p:spPr>
          <a:xfrm>
            <a:off x="0" y="20638"/>
            <a:ext cx="4427538" cy="2976562"/>
          </a:xfrm>
        </p:spPr>
        <p:txBody>
          <a:bodyPr/>
          <a:lstStyle/>
          <a:p>
            <a:pPr eaLnBrk="1" hangingPunct="1"/>
            <a:r>
              <a:rPr lang="en-US" altLang="vi-VN" sz="5400" smtClean="0">
                <a:solidFill>
                  <a:schemeClr val="bg1"/>
                </a:solidFill>
                <a:ea typeface="ＭＳ Ｐゴシック" pitchFamily="34" charset="-128"/>
              </a:rPr>
              <a:t>Chiếc nhẫn vàng của</a:t>
            </a:r>
          </a:p>
        </p:txBody>
      </p:sp>
      <p:sp>
        <p:nvSpPr>
          <p:cNvPr id="109572" name="Text Box 4"/>
          <p:cNvSpPr txBox="1">
            <a:spLocks noChangeArrowheads="1"/>
          </p:cNvSpPr>
          <p:nvPr/>
        </p:nvSpPr>
        <p:spPr bwMode="auto">
          <a:xfrm>
            <a:off x="4932363" y="692150"/>
            <a:ext cx="37433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sz="3200" b="1">
                <a:solidFill>
                  <a:schemeClr val="bg1"/>
                </a:solidFill>
              </a:rPr>
              <a:t>Kết hôn với Crystal Harris vào ngày 31/12/2012</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5" descr="slugg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18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2" name="Text Box 6"/>
          <p:cNvSpPr txBox="1">
            <a:spLocks noChangeArrowheads="1"/>
          </p:cNvSpPr>
          <p:nvPr/>
        </p:nvSpPr>
        <p:spPr bwMode="auto">
          <a:xfrm>
            <a:off x="5943600" y="1285875"/>
            <a:ext cx="3124200" cy="4678363"/>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spcBef>
                <a:spcPct val="50000"/>
              </a:spcBef>
            </a:pPr>
            <a:endParaRPr lang="en-US" altLang="vi-VN" sz="1100"/>
          </a:p>
          <a:p>
            <a:pPr eaLnBrk="1" hangingPunct="1"/>
            <a:r>
              <a:rPr lang="en-US" altLang="vi-VN" sz="3200"/>
              <a:t>“</a:t>
            </a:r>
            <a:r>
              <a:rPr lang="vi-VN" altLang="vi-VN" sz="3200"/>
              <a:t>Kẻ biếng nhác thò tay mình trong dĩa, </a:t>
            </a:r>
          </a:p>
          <a:p>
            <a:pPr eaLnBrk="1" hangingPunct="1"/>
            <a:r>
              <a:rPr lang="vi-VN" altLang="vi-VN" sz="3200"/>
              <a:t>Rồi không thèm đem nó lên miệng mình nữa</a:t>
            </a:r>
            <a:r>
              <a:rPr lang="en-US" altLang="vi-VN" sz="3200"/>
              <a:t>.”</a:t>
            </a:r>
            <a:endParaRPr lang="vi-VN" altLang="vi-VN" sz="3200"/>
          </a:p>
          <a:p>
            <a:pPr eaLnBrk="1" hangingPunct="1">
              <a:spcBef>
                <a:spcPct val="50000"/>
              </a:spcBef>
            </a:pPr>
            <a:r>
              <a:rPr lang="en-US" altLang="vi-VN" sz="2800"/>
              <a:t>Châm ngôn 19:24</a:t>
            </a:r>
          </a:p>
          <a:p>
            <a:pPr eaLnBrk="1" hangingPunct="1">
              <a:spcBef>
                <a:spcPct val="50000"/>
              </a:spcBef>
            </a:pPr>
            <a:endParaRPr lang="en-US" altLang="vi-VN" sz="1400"/>
          </a:p>
        </p:txBody>
      </p:sp>
      <p:sp>
        <p:nvSpPr>
          <p:cNvPr id="110596" name="Rectangle 7"/>
          <p:cNvSpPr>
            <a:spLocks noGrp="1" noChangeArrowheads="1"/>
          </p:cNvSpPr>
          <p:nvPr>
            <p:ph type="title" idx="4294967295"/>
          </p:nvPr>
        </p:nvSpPr>
        <p:spPr>
          <a:xfrm>
            <a:off x="4800600" y="228600"/>
            <a:ext cx="4343400" cy="838200"/>
          </a:xfrm>
          <a:solidFill>
            <a:srgbClr val="000000"/>
          </a:solidFill>
        </p:spPr>
        <p:txBody>
          <a:bodyPr/>
          <a:lstStyle/>
          <a:p>
            <a:pPr eaLnBrk="1" hangingPunct="1"/>
            <a:r>
              <a:rPr lang="en-US" altLang="vi-VN" smtClean="0">
                <a:solidFill>
                  <a:schemeClr val="accent1"/>
                </a:solidFill>
                <a:ea typeface="ＭＳ Ｐゴシック" pitchFamily="34" charset="-128"/>
              </a:rPr>
              <a:t>The Sluggard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67942"/>
                                        </p:tgtEl>
                                        <p:attrNameLst>
                                          <p:attrName>style.visibility</p:attrName>
                                        </p:attrNameLst>
                                      </p:cBhvr>
                                      <p:to>
                                        <p:strVal val="visible"/>
                                      </p:to>
                                    </p:set>
                                    <p:anim to="" calcmode="lin" valueType="num">
                                      <p:cBhvr>
                                        <p:cTn id="7" dur="1" fill="hold"/>
                                        <p:tgtEl>
                                          <p:spTgt spid="16794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sluggard_fami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3"/>
          <p:cNvSpPr>
            <a:spLocks noGrp="1" noChangeArrowheads="1"/>
          </p:cNvSpPr>
          <p:nvPr>
            <p:ph type="title" idx="4294967295"/>
          </p:nvPr>
        </p:nvSpPr>
        <p:spPr>
          <a:xfrm>
            <a:off x="4859338" y="4365625"/>
            <a:ext cx="4114800" cy="935038"/>
          </a:xfrm>
          <a:solidFill>
            <a:schemeClr val="tx1"/>
          </a:solidFill>
        </p:spPr>
        <p:txBody>
          <a:bodyPr/>
          <a:lstStyle/>
          <a:p>
            <a:pPr eaLnBrk="1" hangingPunct="1"/>
            <a:r>
              <a:rPr lang="en-US" altLang="vi-VN" sz="4000" b="1" smtClean="0">
                <a:solidFill>
                  <a:schemeClr val="bg1"/>
                </a:solidFill>
                <a:ea typeface="ＭＳ Ｐゴシック" pitchFamily="34" charset="-128"/>
              </a:rPr>
              <a:t>Loài kiến (6:6)</a:t>
            </a:r>
          </a:p>
        </p:txBody>
      </p:sp>
      <p:sp>
        <p:nvSpPr>
          <p:cNvPr id="111620" name="Rectangle 3"/>
          <p:cNvSpPr txBox="1">
            <a:spLocks noChangeArrowheads="1"/>
          </p:cNvSpPr>
          <p:nvPr/>
        </p:nvSpPr>
        <p:spPr bwMode="auto">
          <a:xfrm>
            <a:off x="0" y="333375"/>
            <a:ext cx="723582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a:r>
              <a:rPr lang="en-US" altLang="vi-VN" sz="3200" b="1">
                <a:solidFill>
                  <a:schemeClr val="tx2"/>
                </a:solidFill>
              </a:rPr>
              <a:t>"</a:t>
            </a:r>
            <a:r>
              <a:rPr lang="vi-VN" altLang="vi-VN" sz="3200" b="1">
                <a:solidFill>
                  <a:schemeClr val="tx2"/>
                </a:solidFill>
              </a:rPr>
              <a:t> Hỡi kẻ biếng nhác, hãy đi đến loài kiến; Khá xem xét cách ăn ở nó mà học khôn ngoan</a:t>
            </a:r>
            <a:r>
              <a:rPr lang="en-US" altLang="vi-VN" sz="3200" b="1">
                <a:solidFill>
                  <a:schemeClr val="tx2"/>
                </a:solidFill>
              </a:rPr>
              <a:t>." </a:t>
            </a:r>
          </a:p>
        </p:txBody>
      </p:sp>
      <p:sp>
        <p:nvSpPr>
          <p:cNvPr id="111621" name="Text Box 6"/>
          <p:cNvSpPr txBox="1">
            <a:spLocks noChangeArrowheads="1"/>
          </p:cNvSpPr>
          <p:nvPr/>
        </p:nvSpPr>
        <p:spPr bwMode="auto">
          <a:xfrm>
            <a:off x="-23813" y="5562600"/>
            <a:ext cx="9167813" cy="1323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ja-JP" sz="4000" b="1">
                <a:solidFill>
                  <a:schemeClr val="bg1"/>
                </a:solidFill>
              </a:rPr>
              <a:t>Sau khi gia đình Sluggard xem xét cách ăn ở của loài kiến</a:t>
            </a:r>
            <a:endParaRPr lang="en-US" altLang="vi-VN" sz="4000" b="1">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1442" name="Picture 3" descr="nike-just-do-it.jpg"/>
          <p:cNvPicPr>
            <a:picLocks noChangeAspect="1"/>
          </p:cNvPicPr>
          <p:nvPr/>
        </p:nvPicPr>
        <p:blipFill>
          <a:blip r:embed="rId3">
            <a:extLst>
              <a:ext uri="{28A0092B-C50C-407E-A947-70E740481C1C}">
                <a14:useLocalDpi xmlns:a14="http://schemas.microsoft.com/office/drawing/2010/main" val="0"/>
              </a:ext>
            </a:extLst>
          </a:blip>
          <a:srcRect t="52357" b="6892"/>
          <a:stretch>
            <a:fillRect/>
          </a:stretch>
        </p:blipFill>
        <p:spPr bwMode="auto">
          <a:xfrm>
            <a:off x="-71438" y="3592513"/>
            <a:ext cx="9323388"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539750" y="1989138"/>
            <a:ext cx="7993063" cy="1800225"/>
          </a:xfrm>
          <a:prstGeom prst="rect">
            <a:avLst/>
          </a:prstGeom>
          <a:solidFill>
            <a:srgbClr val="000000"/>
          </a:solidFill>
        </p:spPr>
        <p:txBody>
          <a:bodyPr anchor="ctr"/>
          <a:lstStyle/>
          <a:p>
            <a:pPr algn="ctr" eaLnBrk="0" hangingPunct="0">
              <a:defRPr/>
            </a:pPr>
            <a:r>
              <a:rPr lang="en-US" sz="6000">
                <a:solidFill>
                  <a:schemeClr val="bg1"/>
                </a:solidFill>
                <a:effectLst>
                  <a:outerShdw blurRad="38100" dist="38100" dir="2700000" algn="tl">
                    <a:srgbClr val="808080"/>
                  </a:outerShdw>
                </a:effectLst>
                <a:ea typeface="Arial Unicode MS" pitchFamily="34" charset="-128"/>
              </a:rPr>
              <a:t>CHỈ CẦN LÀM THEO.</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5" descr="dru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6" name="Text Box 6"/>
          <p:cNvSpPr txBox="1">
            <a:spLocks noChangeArrowheads="1"/>
          </p:cNvSpPr>
          <p:nvPr/>
        </p:nvSpPr>
        <p:spPr bwMode="auto">
          <a:xfrm>
            <a:off x="304800" y="228600"/>
            <a:ext cx="8610600" cy="2554288"/>
          </a:xfrm>
          <a:prstGeom prst="rect">
            <a:avLst/>
          </a:prstGeom>
          <a:solidFill>
            <a:srgbClr val="A50021"/>
          </a:solidFill>
          <a:ln w="9525">
            <a:noFill/>
            <a:miter lim="800000"/>
            <a:headEnd/>
            <a:tailEnd/>
          </a:ln>
          <a:effectLst>
            <a:outerShdw dist="35921" dir="2700000" algn="ctr" rotWithShape="0">
              <a:srgbClr val="003300">
                <a:alpha val="74997"/>
              </a:srgbClr>
            </a:outerShdw>
          </a:effectLst>
        </p:spPr>
        <p:txBody>
          <a:bodyPr>
            <a:spAutoFit/>
          </a:bodyPr>
          <a:lstStyle/>
          <a:p>
            <a:pPr algn="ctr">
              <a:spcBef>
                <a:spcPct val="50000"/>
              </a:spcBef>
              <a:defRPr/>
            </a:pPr>
            <a:r>
              <a:rPr lang="en-US" altLang="ja-JP" sz="3200" b="1" dirty="0">
                <a:solidFill>
                  <a:srgbClr val="FFFF00"/>
                </a:solidFill>
              </a:rPr>
              <a:t>"</a:t>
            </a:r>
            <a:r>
              <a:rPr lang="vi-VN" sz="3200" b="1" dirty="0">
                <a:solidFill>
                  <a:srgbClr val="FFFF00"/>
                </a:solidFill>
              </a:rPr>
              <a:t> Người ta đập tôi, nhưng tôi không đau;</a:t>
            </a:r>
            <a:r>
              <a:rPr lang="en-US" sz="3200" b="1" dirty="0">
                <a:solidFill>
                  <a:srgbClr val="FFFF00"/>
                </a:solidFill>
              </a:rPr>
              <a:t> </a:t>
            </a:r>
            <a:r>
              <a:rPr lang="vi-VN" sz="3200" b="1" dirty="0">
                <a:solidFill>
                  <a:srgbClr val="FFFF00"/>
                </a:solidFill>
              </a:rPr>
              <a:t>Người ta đánh tôi, song tôi không nghe biết: Khi tôi tỉnh dậy, tôi sẽ trở lại tìm uống nó nữa</a:t>
            </a:r>
            <a:r>
              <a:rPr lang="en-US" sz="3200" b="1" dirty="0">
                <a:solidFill>
                  <a:srgbClr val="FFFF00"/>
                </a:solidFill>
              </a:rPr>
              <a:t>.</a:t>
            </a:r>
            <a:r>
              <a:rPr lang="en-US" altLang="ja-JP" sz="3200" b="1" dirty="0">
                <a:solidFill>
                  <a:srgbClr val="FFFF00"/>
                </a:solidFill>
              </a:rPr>
              <a:t>"</a:t>
            </a:r>
            <a:r>
              <a:rPr lang="en-US" sz="3200" b="1" dirty="0">
                <a:solidFill>
                  <a:srgbClr val="FFFF00"/>
                </a:solidFill>
              </a:rPr>
              <a:t/>
            </a:r>
            <a:br>
              <a:rPr lang="en-US" sz="3200" b="1" dirty="0">
                <a:solidFill>
                  <a:srgbClr val="FFFF00"/>
                </a:solidFill>
              </a:rPr>
            </a:br>
            <a:r>
              <a:rPr lang="en-US" sz="3200" b="1" dirty="0">
                <a:solidFill>
                  <a:srgbClr val="FFFF00"/>
                </a:solidFill>
              </a:rPr>
              <a:t>(</a:t>
            </a:r>
            <a:r>
              <a:rPr lang="en-US" sz="2800" b="1" dirty="0" err="1">
                <a:solidFill>
                  <a:srgbClr val="FFFF00"/>
                </a:solidFill>
              </a:rPr>
              <a:t>Châm</a:t>
            </a:r>
            <a:r>
              <a:rPr lang="en-US" sz="2800" b="1" dirty="0">
                <a:solidFill>
                  <a:srgbClr val="FFFF00"/>
                </a:solidFill>
              </a:rPr>
              <a:t> </a:t>
            </a:r>
            <a:r>
              <a:rPr lang="en-US" sz="2800" b="1" dirty="0" err="1">
                <a:solidFill>
                  <a:srgbClr val="FFFF00"/>
                </a:solidFill>
              </a:rPr>
              <a:t>ngôn</a:t>
            </a:r>
            <a:r>
              <a:rPr lang="en-US" sz="2800" b="1" dirty="0">
                <a:solidFill>
                  <a:srgbClr val="FFFF00"/>
                </a:solidFill>
              </a:rPr>
              <a:t> 23:35)</a:t>
            </a:r>
          </a:p>
        </p:txBody>
      </p:sp>
      <p:sp>
        <p:nvSpPr>
          <p:cNvPr id="168967" name="Rectangle 7"/>
          <p:cNvSpPr>
            <a:spLocks noGrp="1" noChangeArrowheads="1"/>
          </p:cNvSpPr>
          <p:nvPr>
            <p:ph type="title" idx="4294967295"/>
          </p:nvPr>
        </p:nvSpPr>
        <p:spPr>
          <a:xfrm>
            <a:off x="4800600" y="5715000"/>
            <a:ext cx="4343400" cy="1143000"/>
          </a:xfrm>
          <a:effectLst>
            <a:outerShdw dist="35921" dir="2700000" algn="ctr" rotWithShape="0">
              <a:srgbClr val="003300">
                <a:alpha val="74997"/>
              </a:srgbClr>
            </a:outerShdw>
          </a:effectLst>
        </p:spPr>
        <p:txBody>
          <a:bodyPr/>
          <a:lstStyle/>
          <a:p>
            <a:pPr algn="r" eaLnBrk="1" hangingPunct="1">
              <a:defRPr/>
            </a:pPr>
            <a:r>
              <a:rPr lang="en-US" smtClean="0">
                <a:solidFill>
                  <a:schemeClr val="accent1"/>
                </a:solidFill>
                <a:ea typeface="ＭＳ Ｐゴシック" pitchFamily="34" charset="-128"/>
              </a:rPr>
              <a:t>Người say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8" presetClass="emph" presetSubtype="0" fill="remove" grpId="0" nodeType="withEffect">
                                  <p:stCondLst>
                                    <p:cond delay="0"/>
                                  </p:stCondLst>
                                  <p:iterate type="lt">
                                    <p:tmPct val="10000"/>
                                  </p:iterate>
                                  <p:childTnLst>
                                    <p:animClr clrSpc="rgb" dir="cw">
                                      <p:cBhvr override="childStyle">
                                        <p:cTn id="6" dur="500" fill="hold"/>
                                        <p:tgtEl>
                                          <p:spTgt spid="168966"/>
                                        </p:tgtEl>
                                        <p:attrNameLst>
                                          <p:attrName>style.color</p:attrName>
                                        </p:attrNameLst>
                                      </p:cBhvr>
                                      <p:to>
                                        <a:schemeClr val="accent2"/>
                                      </p:to>
                                    </p:animClr>
                                    <p:animClr clrSpc="rgb" dir="cw">
                                      <p:cBhvr>
                                        <p:cTn id="7" dur="500" fill="hold"/>
                                        <p:tgtEl>
                                          <p:spTgt spid="168966"/>
                                        </p:tgtEl>
                                        <p:attrNameLst>
                                          <p:attrName>fillcolor</p:attrName>
                                        </p:attrNameLst>
                                      </p:cBhvr>
                                      <p:to>
                                        <a:schemeClr val="accent2"/>
                                      </p:to>
                                    </p:animClr>
                                    <p:set>
                                      <p:cBhvr>
                                        <p:cTn id="8" dur="500" fill="hold"/>
                                        <p:tgtEl>
                                          <p:spTgt spid="168966"/>
                                        </p:tgtEl>
                                        <p:attrNameLst>
                                          <p:attrName>fill.type</p:attrName>
                                        </p:attrNameLst>
                                      </p:cBhvr>
                                      <p:to>
                                        <p:strVal val="solid"/>
                                      </p:to>
                                    </p:set>
                                    <p:anim to="1.5" calcmode="lin" valueType="num">
                                      <p:cBhvr override="childStyle">
                                        <p:cTn id="9" dur="500" fill="hold"/>
                                        <p:tgtEl>
                                          <p:spTgt spid="168966"/>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5" descr="tw_sleeping_do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Rectangle 7"/>
          <p:cNvSpPr>
            <a:spLocks noChangeArrowheads="1"/>
          </p:cNvSpPr>
          <p:nvPr/>
        </p:nvSpPr>
        <p:spPr bwMode="auto">
          <a:xfrm>
            <a:off x="4267200" y="6477000"/>
            <a:ext cx="533400" cy="2286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endParaRPr lang="vi-VN" altLang="vi-VN"/>
          </a:p>
        </p:txBody>
      </p:sp>
      <p:sp>
        <p:nvSpPr>
          <p:cNvPr id="113668" name="Text Box 6"/>
          <p:cNvSpPr txBox="1">
            <a:spLocks noChangeArrowheads="1"/>
          </p:cNvSpPr>
          <p:nvPr/>
        </p:nvSpPr>
        <p:spPr bwMode="auto">
          <a:xfrm>
            <a:off x="-23813" y="6096000"/>
            <a:ext cx="9167813" cy="7699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ja-JP" sz="2200" b="1">
                <a:solidFill>
                  <a:schemeClr val="bg1"/>
                </a:solidFill>
              </a:rPr>
              <a:t>"</a:t>
            </a:r>
            <a:r>
              <a:rPr lang="fr-FR" altLang="ja-JP" sz="2200" b="1">
                <a:solidFill>
                  <a:schemeClr val="bg1"/>
                </a:solidFill>
              </a:rPr>
              <a:t>‘Ngủ một chút, chợp mắt một chút, khoanh tay ngủ một chút, thì sự nghèo của con sẽ đến như một kẻ đi rảo …“</a:t>
            </a:r>
            <a:r>
              <a:rPr lang="en-US" altLang="vi-VN" sz="2200" b="1">
                <a:solidFill>
                  <a:schemeClr val="bg1"/>
                </a:solidFill>
              </a:rPr>
              <a:t> Ch</a:t>
            </a:r>
            <a:r>
              <a:rPr lang="en-US" altLang="vi-VN" sz="2000" b="1">
                <a:solidFill>
                  <a:schemeClr val="bg1"/>
                </a:solidFill>
              </a:rPr>
              <a:t> 24:33, 34a</a:t>
            </a:r>
          </a:p>
        </p:txBody>
      </p:sp>
      <p:sp>
        <p:nvSpPr>
          <p:cNvPr id="143365" name="Rectangle 8"/>
          <p:cNvSpPr>
            <a:spLocks noGrp="1" noChangeArrowheads="1"/>
          </p:cNvSpPr>
          <p:nvPr>
            <p:ph type="title" idx="4294967295"/>
          </p:nvPr>
        </p:nvSpPr>
        <p:spPr>
          <a:xfrm>
            <a:off x="457200" y="116632"/>
            <a:ext cx="8229600" cy="936104"/>
          </a:xfrm>
          <a:ln>
            <a:miter lim="800000"/>
            <a:headEnd/>
            <a:tailEnd/>
          </a:ln>
          <a:extLst/>
        </p:spPr>
        <p:txBody>
          <a:bodyPr/>
          <a:lstStyle/>
          <a:p>
            <a:pPr eaLnBrk="1" hangingPunct="1">
              <a:defRPr/>
            </a:pPr>
            <a:r>
              <a:rPr lang="en-US" sz="6000" b="1" dirty="0" err="1" smtClean="0">
                <a:effectLst>
                  <a:glow rad="279400">
                    <a:schemeClr val="bg1">
                      <a:alpha val="75000"/>
                    </a:schemeClr>
                  </a:glow>
                </a:effectLst>
              </a:rPr>
              <a:t>Kẻ</a:t>
            </a:r>
            <a:r>
              <a:rPr lang="en-US" sz="6000" b="1" dirty="0" smtClean="0">
                <a:effectLst>
                  <a:glow rad="279400">
                    <a:schemeClr val="bg1">
                      <a:alpha val="75000"/>
                    </a:schemeClr>
                  </a:glow>
                </a:effectLst>
              </a:rPr>
              <a:t> </a:t>
            </a:r>
            <a:r>
              <a:rPr lang="en-US" sz="6000" b="1" dirty="0" err="1" smtClean="0">
                <a:effectLst>
                  <a:glow rad="279400">
                    <a:schemeClr val="bg1">
                      <a:alpha val="75000"/>
                    </a:schemeClr>
                  </a:glow>
                </a:effectLst>
              </a:rPr>
              <a:t>lười</a:t>
            </a:r>
            <a:r>
              <a:rPr lang="en-US" sz="6000" b="1" dirty="0" smtClean="0">
                <a:effectLst>
                  <a:glow rad="279400">
                    <a:schemeClr val="bg1">
                      <a:alpha val="75000"/>
                    </a:schemeClr>
                  </a:glow>
                </a:effectLst>
              </a:rPr>
              <a:t> </a:t>
            </a:r>
            <a:r>
              <a:rPr lang="en-US" sz="6000" b="1" dirty="0" err="1" smtClean="0">
                <a:effectLst>
                  <a:glow rad="279400">
                    <a:schemeClr val="bg1">
                      <a:alpha val="75000"/>
                    </a:schemeClr>
                  </a:glow>
                </a:effectLst>
              </a:rPr>
              <a:t>biếng</a:t>
            </a:r>
            <a:endParaRPr lang="en-US" sz="6000" b="1" dirty="0">
              <a:effectLst>
                <a:glow rad="279400">
                  <a:schemeClr val="bg1">
                    <a:alpha val="75000"/>
                  </a:schemeClr>
                </a:glow>
              </a:effectLst>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title"/>
          </p:nvPr>
        </p:nvSpPr>
        <p:spPr/>
        <p:txBody>
          <a:bodyPr/>
          <a:lstStyle/>
          <a:p>
            <a:pPr eaLnBrk="1" hangingPunct="1"/>
            <a:r>
              <a:rPr lang="en-US" altLang="vi-VN" b="1" smtClean="0">
                <a:ea typeface="ＭＳ Ｐゴシック" pitchFamily="34" charset="-128"/>
              </a:rPr>
              <a:t>Tính độc nhất của các câu châm ngôn</a:t>
            </a:r>
          </a:p>
        </p:txBody>
      </p:sp>
      <p:sp>
        <p:nvSpPr>
          <p:cNvPr id="99332" name="Rectangle 4"/>
          <p:cNvSpPr>
            <a:spLocks noGrp="1" noChangeArrowheads="1"/>
          </p:cNvSpPr>
          <p:nvPr>
            <p:ph type="body" idx="1"/>
          </p:nvPr>
        </p:nvSpPr>
        <p:spPr/>
        <p:txBody>
          <a:bodyPr/>
          <a:lstStyle/>
          <a:p>
            <a:pPr marL="609600" indent="-609600" eaLnBrk="1" hangingPunct="1">
              <a:buFontTx/>
              <a:buAutoNum type="arabicPeriod"/>
            </a:pPr>
            <a:r>
              <a:rPr lang="en-US" altLang="vi-VN" sz="3600" smtClean="0">
                <a:solidFill>
                  <a:srgbClr val="0000CC"/>
                </a:solidFill>
                <a:ea typeface="ＭＳ Ｐゴシック" pitchFamily="34" charset="-128"/>
              </a:rPr>
              <a:t>Đáp ứng ao ước của con người về thứ tự</a:t>
            </a:r>
          </a:p>
          <a:p>
            <a:pPr marL="609600" indent="-609600" eaLnBrk="1" hangingPunct="1">
              <a:buFontTx/>
              <a:buAutoNum type="arabicPeriod"/>
            </a:pPr>
            <a:r>
              <a:rPr lang="en-US" altLang="vi-VN" sz="3600" smtClean="0">
                <a:solidFill>
                  <a:srgbClr val="0000CC"/>
                </a:solidFill>
                <a:ea typeface="ＭＳ Ｐゴシック" pitchFamily="34" charset="-128"/>
              </a:rPr>
              <a:t>Ấn tượng và dễ nhớ</a:t>
            </a:r>
          </a:p>
        </p:txBody>
      </p:sp>
      <p:sp>
        <p:nvSpPr>
          <p:cNvPr id="114693"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FFFFFF"/>
                </a:solidFill>
              </a:rPr>
              <a:t>396</a:t>
            </a:r>
          </a:p>
        </p:txBody>
      </p:sp>
      <p:sp>
        <p:nvSpPr>
          <p:cNvPr id="114694" name="Text Box 6"/>
          <p:cNvSpPr txBox="1">
            <a:spLocks noChangeArrowheads="1"/>
          </p:cNvSpPr>
          <p:nvPr/>
        </p:nvSpPr>
        <p:spPr bwMode="auto">
          <a:xfrm>
            <a:off x="3505200" y="6400800"/>
            <a:ext cx="5532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t>Wilhoit &amp; Ryken, </a:t>
            </a:r>
            <a:r>
              <a:rPr lang="en-US" altLang="vi-VN" b="1" i="1"/>
              <a:t>Effective Bible Teaching</a:t>
            </a:r>
            <a:r>
              <a:rPr lang="en-US" altLang="vi-VN" b="1"/>
              <a:t>, 237-39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3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33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ChangeArrowheads="1"/>
          </p:cNvSpPr>
          <p:nvPr/>
        </p:nvSpPr>
        <p:spPr bwMode="auto">
          <a:xfrm>
            <a:off x="0" y="0"/>
            <a:ext cx="9144000" cy="6858000"/>
          </a:xfrm>
          <a:prstGeom prst="rect">
            <a:avLst/>
          </a:prstGeom>
          <a:gradFill rotWithShape="0">
            <a:gsLst>
              <a:gs pos="0">
                <a:srgbClr val="006666"/>
              </a:gs>
              <a:gs pos="50000">
                <a:schemeClr val="tx2"/>
              </a:gs>
              <a:gs pos="100000">
                <a:srgbClr val="006666"/>
              </a:gs>
            </a:gsLst>
            <a:lin ang="18900000" scaled="1"/>
          </a:gradFill>
          <a:ln w="9525">
            <a:solidFill>
              <a:schemeClr val="tx1"/>
            </a:solidFill>
            <a:miter lim="800000"/>
            <a:headEnd/>
            <a:tailEnd/>
          </a:ln>
          <a:effectLst/>
        </p:spPr>
        <p:txBody>
          <a:bodyPr wrap="none" anchor="ctr"/>
          <a:lstStyle/>
          <a:p>
            <a:pPr>
              <a:defRPr/>
            </a:pPr>
            <a:endParaRPr lang="en-US">
              <a:latin typeface="Arial"/>
              <a:ea typeface="Arial" pitchFamily="-112" charset="0"/>
            </a:endParaRPr>
          </a:p>
        </p:txBody>
      </p:sp>
      <p:pic>
        <p:nvPicPr>
          <p:cNvPr id="115715" name="Picture 3" descr="kittens"/>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7" name="Text Box 7"/>
          <p:cNvSpPr txBox="1">
            <a:spLocks noChangeArrowheads="1"/>
          </p:cNvSpPr>
          <p:nvPr/>
        </p:nvSpPr>
        <p:spPr bwMode="auto">
          <a:xfrm>
            <a:off x="571472" y="2071678"/>
            <a:ext cx="7897813" cy="2769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28600" lvl="2" algn="ctr">
              <a:spcBef>
                <a:spcPct val="50000"/>
              </a:spcBef>
              <a:defRPr/>
            </a:pPr>
            <a:r>
              <a:rPr lang="vi-VN" sz="5400" b="1" i="1" baseline="30000" dirty="0">
                <a:solidFill>
                  <a:schemeClr val="bg1"/>
                </a:solidFill>
                <a:effectLst>
                  <a:glow rad="279400">
                    <a:schemeClr val="tx1">
                      <a:alpha val="91000"/>
                    </a:schemeClr>
                  </a:glow>
                </a:effectLst>
                <a:latin typeface="Arial"/>
                <a:ea typeface="Times New Roman" pitchFamily="-112" charset="0"/>
              </a:rPr>
              <a:t>Kẻ biếng nhác nói: Có con sư tử ngoài đường; Một con sư tử ở trong đường phố</a:t>
            </a:r>
            <a:r>
              <a:rPr lang="en-US" sz="5400" b="1" i="1" baseline="30000" dirty="0">
                <a:solidFill>
                  <a:schemeClr val="bg1"/>
                </a:solidFill>
                <a:effectLst>
                  <a:glow rad="279400">
                    <a:schemeClr val="tx1">
                      <a:alpha val="91000"/>
                    </a:schemeClr>
                  </a:glow>
                </a:effectLst>
                <a:latin typeface="Arial"/>
                <a:ea typeface="Times New Roman" pitchFamily="-112" charset="0"/>
              </a:rPr>
              <a:t>.</a:t>
            </a:r>
            <a:endParaRPr lang="en-US" sz="5400" b="1" i="1" dirty="0">
              <a:solidFill>
                <a:schemeClr val="bg1"/>
              </a:solidFill>
              <a:effectLst>
                <a:glow rad="279400">
                  <a:schemeClr val="tx1">
                    <a:alpha val="91000"/>
                  </a:schemeClr>
                </a:glow>
              </a:effectLst>
              <a:latin typeface="Arial"/>
              <a:ea typeface="Times New Roman" pitchFamily="-112" charset="0"/>
            </a:endParaRPr>
          </a:p>
          <a:p>
            <a:pPr marL="228600" lvl="2" algn="ctr">
              <a:spcBef>
                <a:spcPct val="50000"/>
              </a:spcBef>
              <a:defRPr/>
            </a:pPr>
            <a:r>
              <a:rPr lang="en-US" sz="3200" b="1" dirty="0" err="1">
                <a:solidFill>
                  <a:schemeClr val="bg1"/>
                </a:solidFill>
                <a:effectLst>
                  <a:glow rad="279400">
                    <a:schemeClr val="tx1">
                      <a:alpha val="91000"/>
                    </a:schemeClr>
                  </a:glow>
                </a:effectLst>
                <a:latin typeface="Arial"/>
                <a:ea typeface="Times New Roman" pitchFamily="-112" charset="0"/>
              </a:rPr>
              <a:t>Châm</a:t>
            </a:r>
            <a:r>
              <a:rPr lang="en-US" sz="3200" b="1" dirty="0">
                <a:solidFill>
                  <a:schemeClr val="bg1"/>
                </a:solidFill>
                <a:effectLst>
                  <a:glow rad="279400">
                    <a:schemeClr val="tx1">
                      <a:alpha val="91000"/>
                    </a:schemeClr>
                  </a:glow>
                </a:effectLst>
                <a:latin typeface="Arial"/>
                <a:ea typeface="Times New Roman" pitchFamily="-112" charset="0"/>
              </a:rPr>
              <a:t> </a:t>
            </a:r>
            <a:r>
              <a:rPr lang="en-US" sz="3200" b="1" dirty="0" err="1">
                <a:solidFill>
                  <a:schemeClr val="bg1"/>
                </a:solidFill>
                <a:effectLst>
                  <a:glow rad="279400">
                    <a:schemeClr val="tx1">
                      <a:alpha val="91000"/>
                    </a:schemeClr>
                  </a:glow>
                </a:effectLst>
                <a:latin typeface="Arial"/>
                <a:ea typeface="Times New Roman" pitchFamily="-112" charset="0"/>
              </a:rPr>
              <a:t>ngôn</a:t>
            </a:r>
            <a:r>
              <a:rPr lang="en-US" sz="3200" b="1" dirty="0">
                <a:solidFill>
                  <a:schemeClr val="bg1"/>
                </a:solidFill>
                <a:effectLst>
                  <a:glow rad="279400">
                    <a:schemeClr val="tx1">
                      <a:alpha val="91000"/>
                    </a:schemeClr>
                  </a:glow>
                </a:effectLst>
                <a:latin typeface="Arial"/>
                <a:ea typeface="Times New Roman" pitchFamily="-112" charset="0"/>
              </a:rPr>
              <a:t> 26:13</a:t>
            </a:r>
            <a:r>
              <a:rPr lang="en-US" sz="3200" b="1" i="1" dirty="0">
                <a:solidFill>
                  <a:schemeClr val="bg1"/>
                </a:solidFill>
                <a:effectLst>
                  <a:glow rad="279400">
                    <a:schemeClr val="tx1">
                      <a:alpha val="91000"/>
                    </a:schemeClr>
                  </a:glow>
                </a:effectLst>
                <a:latin typeface="Arial"/>
                <a:ea typeface="Times New Roman" pitchFamily="-112" charset="0"/>
              </a:rPr>
              <a:t>  </a:t>
            </a:r>
          </a:p>
        </p:txBody>
      </p:sp>
      <p:sp>
        <p:nvSpPr>
          <p:cNvPr id="115717" name="Rectangle 9"/>
          <p:cNvSpPr>
            <a:spLocks noGrp="1" noChangeArrowheads="1"/>
          </p:cNvSpPr>
          <p:nvPr>
            <p:ph type="title" idx="4294967295"/>
          </p:nvPr>
        </p:nvSpPr>
        <p:spPr>
          <a:xfrm>
            <a:off x="0" y="274638"/>
            <a:ext cx="3200400" cy="1096962"/>
          </a:xfrm>
        </p:spPr>
        <p:txBody>
          <a:bodyPr/>
          <a:lstStyle/>
          <a:p>
            <a:pPr eaLnBrk="1" hangingPunct="1"/>
            <a:r>
              <a:rPr lang="en-US" altLang="ja-JP" sz="3200" b="1" smtClean="0">
                <a:solidFill>
                  <a:schemeClr val="accent1"/>
                </a:solidFill>
                <a:ea typeface="ＭＳ Ｐゴシック" pitchFamily="34" charset="-128"/>
              </a:rPr>
              <a:t>“</a:t>
            </a:r>
            <a:r>
              <a:rPr lang="en-US" altLang="vi-VN" sz="3200" b="1" smtClean="0">
                <a:solidFill>
                  <a:schemeClr val="accent1"/>
                </a:solidFill>
                <a:ea typeface="ＭＳ Ｐゴシック" pitchFamily="34" charset="-128"/>
              </a:rPr>
              <a:t>Con sói</a:t>
            </a:r>
            <a:r>
              <a:rPr lang="en-US" altLang="ja-JP" sz="3200" b="1" smtClean="0">
                <a:solidFill>
                  <a:schemeClr val="accent1"/>
                </a:solidFill>
                <a:ea typeface="ＭＳ Ｐゴシック" pitchFamily="34" charset="-128"/>
              </a:rPr>
              <a:t>“ đang la hét</a:t>
            </a:r>
            <a:endParaRPr lang="en-US" altLang="vi-VN" sz="3200" smtClean="0">
              <a:ea typeface="ＭＳ Ｐゴシック" pitchFamily="34"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3"/>
          <p:cNvSpPr>
            <a:spLocks noGrp="1" noChangeArrowheads="1"/>
          </p:cNvSpPr>
          <p:nvPr>
            <p:ph type="title"/>
          </p:nvPr>
        </p:nvSpPr>
        <p:spPr/>
        <p:txBody>
          <a:bodyPr/>
          <a:lstStyle/>
          <a:p>
            <a:pPr eaLnBrk="1" hangingPunct="1"/>
            <a:r>
              <a:rPr lang="en-US" altLang="vi-VN" b="1" smtClean="0">
                <a:ea typeface="ＭＳ Ｐゴシック" pitchFamily="34" charset="-128"/>
              </a:rPr>
              <a:t>Tính độc nhất của châm ngôn</a:t>
            </a:r>
          </a:p>
        </p:txBody>
      </p:sp>
      <p:sp>
        <p:nvSpPr>
          <p:cNvPr id="116740"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FFFFFF"/>
                </a:solidFill>
              </a:rPr>
              <a:t>396</a:t>
            </a:r>
          </a:p>
        </p:txBody>
      </p:sp>
      <p:sp>
        <p:nvSpPr>
          <p:cNvPr id="116741" name="Rectangle 6"/>
          <p:cNvSpPr>
            <a:spLocks noChangeArrowheads="1"/>
          </p:cNvSpPr>
          <p:nvPr/>
        </p:nvSpPr>
        <p:spPr bwMode="auto">
          <a:xfrm>
            <a:off x="609600" y="1676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spcBef>
                <a:spcPct val="20000"/>
              </a:spcBef>
              <a:buFontTx/>
              <a:buAutoNum type="arabicPeriod"/>
            </a:pPr>
            <a:r>
              <a:rPr lang="en-US" altLang="vi-VN" sz="3600">
                <a:solidFill>
                  <a:srgbClr val="0000CC"/>
                </a:solidFill>
              </a:rPr>
              <a:t>Đáp ứng ao ước của con người về thứ tự</a:t>
            </a:r>
          </a:p>
          <a:p>
            <a:pPr eaLnBrk="1" hangingPunct="1">
              <a:spcBef>
                <a:spcPct val="20000"/>
              </a:spcBef>
              <a:buFontTx/>
              <a:buAutoNum type="arabicPeriod"/>
            </a:pPr>
            <a:r>
              <a:rPr lang="en-US" altLang="vi-VN" sz="3600">
                <a:solidFill>
                  <a:srgbClr val="0000CC"/>
                </a:solidFill>
              </a:rPr>
              <a:t>Ấn tượng và dễ nhớ</a:t>
            </a:r>
          </a:p>
          <a:p>
            <a:pPr eaLnBrk="1" hangingPunct="1">
              <a:spcBef>
                <a:spcPct val="20000"/>
              </a:spcBef>
              <a:buFontTx/>
              <a:buAutoNum type="arabicPeriod"/>
            </a:pPr>
            <a:r>
              <a:rPr lang="en-US" altLang="vi-VN" sz="3600">
                <a:solidFill>
                  <a:srgbClr val="0000CC"/>
                </a:solidFill>
              </a:rPr>
              <a:t>Đơn giản và sâu sắc; mang tính suy gẫm</a:t>
            </a:r>
          </a:p>
        </p:txBody>
      </p:sp>
      <p:sp>
        <p:nvSpPr>
          <p:cNvPr id="116742" name="Text Box 8"/>
          <p:cNvSpPr txBox="1">
            <a:spLocks noChangeArrowheads="1"/>
          </p:cNvSpPr>
          <p:nvPr/>
        </p:nvSpPr>
        <p:spPr bwMode="auto">
          <a:xfrm>
            <a:off x="3505200" y="6400800"/>
            <a:ext cx="5532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t>Wilhoit &amp; Ryken, </a:t>
            </a:r>
            <a:r>
              <a:rPr lang="en-US" altLang="vi-VN" b="1" i="1"/>
              <a:t>Effective Bible Teaching</a:t>
            </a:r>
            <a:r>
              <a:rPr lang="en-US" altLang="vi-VN" b="1"/>
              <a:t>, 237-39</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5" descr="hot-springs-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4" name="Text Box 6"/>
          <p:cNvSpPr txBox="1">
            <a:spLocks noChangeArrowheads="1"/>
          </p:cNvSpPr>
          <p:nvPr/>
        </p:nvSpPr>
        <p:spPr bwMode="auto">
          <a:xfrm>
            <a:off x="1143000" y="2286000"/>
            <a:ext cx="5181600" cy="255454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algn="ctr">
              <a:defRPr/>
            </a:pPr>
            <a:r>
              <a:rPr lang="en-US" sz="3200" b="1" dirty="0">
                <a:solidFill>
                  <a:schemeClr val="accent2"/>
                </a:solidFill>
                <a:effectLst>
                  <a:glow rad="241300">
                    <a:schemeClr val="bg1">
                      <a:alpha val="75000"/>
                    </a:schemeClr>
                  </a:glow>
                </a:effectLst>
                <a:latin typeface="Arial" pitchFamily="-112" charset="0"/>
                <a:ea typeface="Arial" pitchFamily="-112" charset="0"/>
              </a:rPr>
              <a:t>"</a:t>
            </a:r>
            <a:r>
              <a:rPr lang="vi-VN" sz="3200" b="1" dirty="0">
                <a:solidFill>
                  <a:schemeClr val="accent2"/>
                </a:solidFill>
                <a:effectLst>
                  <a:glow rad="241300">
                    <a:schemeClr val="bg1">
                      <a:alpha val="75000"/>
                    </a:schemeClr>
                  </a:glow>
                </a:effectLst>
                <a:latin typeface="Arial" pitchFamily="-112" charset="0"/>
                <a:ea typeface="Arial" pitchFamily="-112" charset="0"/>
              </a:rPr>
              <a:t> Khá cẩn thận giữ tấm lòng của con hơn hết, </a:t>
            </a:r>
          </a:p>
          <a:p>
            <a:pPr algn="ctr">
              <a:defRPr/>
            </a:pPr>
            <a:r>
              <a:rPr lang="vi-VN" sz="3200" b="1" dirty="0">
                <a:solidFill>
                  <a:schemeClr val="accent2"/>
                </a:solidFill>
                <a:effectLst>
                  <a:glow rad="241300">
                    <a:schemeClr val="bg1">
                      <a:alpha val="75000"/>
                    </a:schemeClr>
                  </a:glow>
                </a:effectLst>
                <a:latin typeface="Arial" pitchFamily="-112" charset="0"/>
                <a:ea typeface="Arial" pitchFamily="-112" charset="0"/>
              </a:rPr>
              <a:t>Vì các nguồn sự sống do nơi nó mà ra</a:t>
            </a:r>
            <a:r>
              <a:rPr lang="en-US" sz="3200" b="1" dirty="0">
                <a:solidFill>
                  <a:schemeClr val="accent2"/>
                </a:solidFill>
                <a:effectLst>
                  <a:glow rad="241300">
                    <a:schemeClr val="bg1">
                      <a:alpha val="75000"/>
                    </a:schemeClr>
                  </a:glow>
                </a:effectLst>
                <a:latin typeface="Arial" pitchFamily="-112" charset="0"/>
                <a:ea typeface="Arial" pitchFamily="-112" charset="0"/>
              </a:rPr>
              <a:t>."</a:t>
            </a:r>
          </a:p>
          <a:p>
            <a:pPr algn="ctr">
              <a:defRPr/>
            </a:pPr>
            <a:r>
              <a:rPr lang="en-US" sz="3200" b="1" dirty="0">
                <a:solidFill>
                  <a:schemeClr val="accent2"/>
                </a:solidFill>
                <a:effectLst>
                  <a:glow rad="241300">
                    <a:schemeClr val="bg1">
                      <a:alpha val="75000"/>
                    </a:schemeClr>
                  </a:glow>
                </a:effectLst>
                <a:latin typeface="Arial" pitchFamily="-112" charset="0"/>
                <a:ea typeface="Arial" pitchFamily="-112" charset="0"/>
              </a:rPr>
              <a:t>(</a:t>
            </a:r>
            <a:r>
              <a:rPr lang="en-US" sz="3200" b="1" dirty="0" err="1">
                <a:solidFill>
                  <a:schemeClr val="accent2"/>
                </a:solidFill>
                <a:effectLst>
                  <a:glow rad="241300">
                    <a:schemeClr val="bg1">
                      <a:alpha val="75000"/>
                    </a:schemeClr>
                  </a:glow>
                </a:effectLst>
                <a:latin typeface="Arial" pitchFamily="-112" charset="0"/>
                <a:ea typeface="Arial" pitchFamily="-112" charset="0"/>
              </a:rPr>
              <a:t>Châm</a:t>
            </a:r>
            <a:r>
              <a:rPr lang="en-US" sz="3200" b="1" dirty="0">
                <a:solidFill>
                  <a:schemeClr val="accent2"/>
                </a:solidFill>
                <a:effectLst>
                  <a:glow rad="241300">
                    <a:schemeClr val="bg1">
                      <a:alpha val="75000"/>
                    </a:schemeClr>
                  </a:glow>
                </a:effectLst>
                <a:latin typeface="Arial" pitchFamily="-112" charset="0"/>
                <a:ea typeface="Arial" pitchFamily="-112" charset="0"/>
              </a:rPr>
              <a:t> </a:t>
            </a:r>
            <a:r>
              <a:rPr lang="en-US" sz="3200" b="1" dirty="0" err="1">
                <a:solidFill>
                  <a:schemeClr val="accent2"/>
                </a:solidFill>
                <a:effectLst>
                  <a:glow rad="241300">
                    <a:schemeClr val="bg1">
                      <a:alpha val="75000"/>
                    </a:schemeClr>
                  </a:glow>
                </a:effectLst>
                <a:latin typeface="Arial" pitchFamily="-112" charset="0"/>
                <a:ea typeface="Arial" pitchFamily="-112" charset="0"/>
              </a:rPr>
              <a:t>ngôn</a:t>
            </a:r>
            <a:r>
              <a:rPr lang="en-US" sz="3200" b="1" dirty="0">
                <a:solidFill>
                  <a:schemeClr val="accent2"/>
                </a:solidFill>
                <a:effectLst>
                  <a:glow rad="241300">
                    <a:schemeClr val="bg1">
                      <a:alpha val="75000"/>
                    </a:schemeClr>
                  </a:glow>
                </a:effectLst>
                <a:latin typeface="Arial" pitchFamily="-112" charset="0"/>
                <a:ea typeface="Arial" pitchFamily="-112" charset="0"/>
              </a:rPr>
              <a:t> 4:23)</a:t>
            </a:r>
          </a:p>
        </p:txBody>
      </p:sp>
      <p:sp>
        <p:nvSpPr>
          <p:cNvPr id="117764" name="Rectangle 7"/>
          <p:cNvSpPr>
            <a:spLocks noGrp="1" noChangeArrowheads="1"/>
          </p:cNvSpPr>
          <p:nvPr>
            <p:ph type="title" idx="4294967295"/>
          </p:nvPr>
        </p:nvSpPr>
        <p:spPr>
          <a:xfrm>
            <a:off x="2133600" y="5943600"/>
            <a:ext cx="7010400" cy="914400"/>
          </a:xfrm>
        </p:spPr>
        <p:txBody>
          <a:bodyPr/>
          <a:lstStyle/>
          <a:p>
            <a:pPr eaLnBrk="1" hangingPunct="1"/>
            <a:r>
              <a:rPr lang="en-US" altLang="vi-VN" sz="3200" b="1" smtClean="0">
                <a:solidFill>
                  <a:schemeClr val="accent1"/>
                </a:solidFill>
                <a:ea typeface="ＭＳ Ｐゴシック" pitchFamily="34" charset="-128"/>
              </a:rPr>
              <a:t>Hãy coi chừng đam mê của bạn!</a:t>
            </a:r>
            <a:endParaRPr lang="en-US" altLang="vi-VN" sz="4000" smtClean="0">
              <a:solidFill>
                <a:schemeClr val="accent1"/>
              </a:solidFill>
              <a:ea typeface="ＭＳ Ｐゴシック"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3"/>
          <p:cNvSpPr>
            <a:spLocks noGrp="1" noChangeArrowheads="1"/>
          </p:cNvSpPr>
          <p:nvPr>
            <p:ph type="title"/>
          </p:nvPr>
        </p:nvSpPr>
        <p:spPr/>
        <p:txBody>
          <a:bodyPr/>
          <a:lstStyle/>
          <a:p>
            <a:pPr eaLnBrk="1" hangingPunct="1"/>
            <a:r>
              <a:rPr lang="en-US" altLang="vi-VN" b="1" smtClean="0">
                <a:ea typeface="ＭＳ Ｐゴシック" pitchFamily="34" charset="-128"/>
              </a:rPr>
              <a:t>Tính độc nhất của châm ngôn</a:t>
            </a:r>
          </a:p>
        </p:txBody>
      </p:sp>
      <p:sp>
        <p:nvSpPr>
          <p:cNvPr id="118788"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FFFFFF"/>
                </a:solidFill>
              </a:rPr>
              <a:t>396</a:t>
            </a:r>
          </a:p>
        </p:txBody>
      </p:sp>
      <p:sp>
        <p:nvSpPr>
          <p:cNvPr id="172038" name="Rectangle 6"/>
          <p:cNvSpPr>
            <a:spLocks noChangeArrowheads="1"/>
          </p:cNvSpPr>
          <p:nvPr/>
        </p:nvSpPr>
        <p:spPr bwMode="auto">
          <a:xfrm>
            <a:off x="609600" y="1524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spcBef>
                <a:spcPct val="20000"/>
              </a:spcBef>
              <a:buFontTx/>
              <a:buAutoNum type="arabicPeriod"/>
            </a:pPr>
            <a:r>
              <a:rPr lang="en-US" altLang="vi-VN" sz="3600">
                <a:solidFill>
                  <a:srgbClr val="0000CC"/>
                </a:solidFill>
              </a:rPr>
              <a:t>Đáp ứng ao ước của con người về thứ tự</a:t>
            </a:r>
          </a:p>
          <a:p>
            <a:pPr eaLnBrk="1" hangingPunct="1">
              <a:spcBef>
                <a:spcPct val="20000"/>
              </a:spcBef>
              <a:buFontTx/>
              <a:buAutoNum type="arabicPeriod"/>
            </a:pPr>
            <a:r>
              <a:rPr lang="en-US" altLang="vi-VN" sz="3600">
                <a:solidFill>
                  <a:srgbClr val="0000CC"/>
                </a:solidFill>
              </a:rPr>
              <a:t>Ấn tượng và dễ nhớ</a:t>
            </a:r>
          </a:p>
          <a:p>
            <a:pPr eaLnBrk="1" hangingPunct="1">
              <a:spcBef>
                <a:spcPct val="20000"/>
              </a:spcBef>
              <a:buFontTx/>
              <a:buAutoNum type="arabicPeriod"/>
            </a:pPr>
            <a:r>
              <a:rPr lang="en-US" altLang="vi-VN" sz="3600">
                <a:solidFill>
                  <a:srgbClr val="0000CC"/>
                </a:solidFill>
              </a:rPr>
              <a:t>Đơn giản và sâu sắc; mang tính suy gẫm</a:t>
            </a:r>
          </a:p>
          <a:p>
            <a:pPr eaLnBrk="1" hangingPunct="1">
              <a:spcBef>
                <a:spcPct val="20000"/>
              </a:spcBef>
              <a:buFontTx/>
              <a:buAutoNum type="arabicPeriod"/>
            </a:pPr>
            <a:r>
              <a:rPr lang="en-US" altLang="vi-VN" sz="3600">
                <a:solidFill>
                  <a:srgbClr val="0000CC"/>
                </a:solidFill>
              </a:rPr>
              <a:t>Hình thức thơ ca</a:t>
            </a:r>
          </a:p>
        </p:txBody>
      </p:sp>
      <p:sp>
        <p:nvSpPr>
          <p:cNvPr id="118790" name="Text Box 8"/>
          <p:cNvSpPr txBox="1">
            <a:spLocks noChangeArrowheads="1"/>
          </p:cNvSpPr>
          <p:nvPr/>
        </p:nvSpPr>
        <p:spPr bwMode="auto">
          <a:xfrm>
            <a:off x="3505200" y="6400800"/>
            <a:ext cx="5532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t>Wilhoit &amp; Ryken, </a:t>
            </a:r>
            <a:r>
              <a:rPr lang="en-US" altLang="vi-VN" b="1" i="1"/>
              <a:t>Effective Bible Teaching</a:t>
            </a:r>
            <a:r>
              <a:rPr lang="en-US" altLang="vi-VN" b="1"/>
              <a:t>, 237-39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8"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6" descr="sinkingroo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9938"/>
            <a:ext cx="9144000" cy="608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2"/>
          <p:cNvSpPr>
            <a:spLocks noGrp="1" noChangeArrowheads="1"/>
          </p:cNvSpPr>
          <p:nvPr>
            <p:ph type="title"/>
          </p:nvPr>
        </p:nvSpPr>
        <p:spPr>
          <a:xfrm>
            <a:off x="457200" y="76200"/>
            <a:ext cx="8229600" cy="685800"/>
          </a:xfrm>
        </p:spPr>
        <p:txBody>
          <a:bodyPr/>
          <a:lstStyle/>
          <a:p>
            <a:pPr eaLnBrk="1" hangingPunct="1"/>
            <a:r>
              <a:rPr lang="en-US" altLang="vi-VN" sz="3600" b="1" smtClean="0">
                <a:ea typeface="ＭＳ Ｐゴシック" pitchFamily="34" charset="-128"/>
              </a:rPr>
              <a:t>Hình thức thơ ca</a:t>
            </a:r>
            <a:endParaRPr lang="en-US" altLang="vi-VN" b="1" smtClean="0">
              <a:ea typeface="ＭＳ Ｐゴシック" pitchFamily="34" charset="-128"/>
            </a:endParaRPr>
          </a:p>
        </p:txBody>
      </p:sp>
      <p:sp>
        <p:nvSpPr>
          <p:cNvPr id="119812" name="Rectangle 4"/>
          <p:cNvSpPr>
            <a:spLocks noChangeArrowheads="1"/>
          </p:cNvSpPr>
          <p:nvPr/>
        </p:nvSpPr>
        <p:spPr bwMode="auto">
          <a:xfrm>
            <a:off x="2286000" y="5715000"/>
            <a:ext cx="68580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r" eaLnBrk="1" hangingPunct="1">
              <a:spcBef>
                <a:spcPct val="20000"/>
              </a:spcBef>
            </a:pPr>
            <a:r>
              <a:rPr lang="en-US" altLang="ja-JP" sz="2800" b="1"/>
              <a:t>"</a:t>
            </a:r>
            <a:r>
              <a:rPr lang="vi-VN" altLang="vi-VN" sz="2800" b="1"/>
              <a:t>Tại tay làm biếng nên rường nhà sụp</a:t>
            </a:r>
            <a:r>
              <a:rPr lang="en-US" altLang="ja-JP" sz="2800" b="1"/>
              <a:t>"</a:t>
            </a:r>
            <a:r>
              <a:rPr lang="en-US" altLang="vi-VN" sz="2800" b="1"/>
              <a:t> </a:t>
            </a:r>
            <a:br>
              <a:rPr lang="en-US" altLang="vi-VN" sz="2800" b="1"/>
            </a:br>
            <a:r>
              <a:rPr lang="en-US" altLang="vi-VN" sz="2800" b="1"/>
              <a:t>(Truyền đạo 10:18)</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title"/>
          </p:nvPr>
        </p:nvSpPr>
        <p:spPr/>
        <p:txBody>
          <a:bodyPr/>
          <a:lstStyle/>
          <a:p>
            <a:pPr eaLnBrk="1" hangingPunct="1"/>
            <a:r>
              <a:rPr lang="en-US" altLang="vi-VN" b="1" smtClean="0">
                <a:ea typeface="ＭＳ Ｐゴシック" pitchFamily="34" charset="-128"/>
              </a:rPr>
              <a:t>Tính độc nhất của châm ngôn</a:t>
            </a:r>
          </a:p>
        </p:txBody>
      </p:sp>
      <p:sp>
        <p:nvSpPr>
          <p:cNvPr id="120836" name="Text Box 4"/>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FFFFFF"/>
                </a:solidFill>
              </a:rPr>
              <a:t>396</a:t>
            </a:r>
          </a:p>
        </p:txBody>
      </p:sp>
      <p:sp>
        <p:nvSpPr>
          <p:cNvPr id="368645" name="Rectangle 5"/>
          <p:cNvSpPr>
            <a:spLocks noChangeArrowheads="1"/>
          </p:cNvSpPr>
          <p:nvPr/>
        </p:nvSpPr>
        <p:spPr bwMode="auto">
          <a:xfrm>
            <a:off x="214313" y="1524000"/>
            <a:ext cx="89296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spcBef>
                <a:spcPct val="20000"/>
              </a:spcBef>
              <a:buFontTx/>
              <a:buAutoNum type="arabicPeriod"/>
            </a:pPr>
            <a:r>
              <a:rPr lang="en-US" altLang="vi-VN" sz="3600">
                <a:solidFill>
                  <a:srgbClr val="0000CC"/>
                </a:solidFill>
              </a:rPr>
              <a:t>Đáp ứng ao ước của con người về thứ tự</a:t>
            </a:r>
          </a:p>
          <a:p>
            <a:pPr eaLnBrk="1" hangingPunct="1">
              <a:spcBef>
                <a:spcPct val="20000"/>
              </a:spcBef>
              <a:buFontTx/>
              <a:buAutoNum type="arabicPeriod"/>
            </a:pPr>
            <a:r>
              <a:rPr lang="en-US" altLang="vi-VN" sz="3600">
                <a:solidFill>
                  <a:srgbClr val="0000CC"/>
                </a:solidFill>
              </a:rPr>
              <a:t>Ấn tượng và dễ nhớ</a:t>
            </a:r>
          </a:p>
          <a:p>
            <a:pPr eaLnBrk="1" hangingPunct="1">
              <a:spcBef>
                <a:spcPct val="20000"/>
              </a:spcBef>
              <a:buFontTx/>
              <a:buAutoNum type="arabicPeriod"/>
            </a:pPr>
            <a:r>
              <a:rPr lang="en-US" altLang="vi-VN" sz="3600">
                <a:solidFill>
                  <a:srgbClr val="0000CC"/>
                </a:solidFill>
              </a:rPr>
              <a:t>Đơn giản và sâu sắc; mang tính suy gẫm</a:t>
            </a:r>
          </a:p>
          <a:p>
            <a:pPr eaLnBrk="1" hangingPunct="1">
              <a:spcBef>
                <a:spcPct val="20000"/>
              </a:spcBef>
              <a:buFontTx/>
              <a:buAutoNum type="arabicPeriod"/>
            </a:pPr>
            <a:r>
              <a:rPr lang="en-US" altLang="vi-VN" sz="3600">
                <a:solidFill>
                  <a:srgbClr val="0000CC"/>
                </a:solidFill>
              </a:rPr>
              <a:t>Hình thức thơ ca</a:t>
            </a:r>
          </a:p>
          <a:p>
            <a:pPr eaLnBrk="1" hangingPunct="1">
              <a:spcBef>
                <a:spcPct val="20000"/>
              </a:spcBef>
              <a:buFontTx/>
              <a:buAutoNum type="arabicPeriod"/>
            </a:pPr>
            <a:r>
              <a:rPr lang="en-US" altLang="vi-VN" sz="3600">
                <a:solidFill>
                  <a:srgbClr val="0000CC"/>
                </a:solidFill>
              </a:rPr>
              <a:t>Vừa cụ thể vừa phổ quát</a:t>
            </a:r>
          </a:p>
        </p:txBody>
      </p:sp>
      <p:sp>
        <p:nvSpPr>
          <p:cNvPr id="120838" name="Text Box 6"/>
          <p:cNvSpPr txBox="1">
            <a:spLocks noChangeArrowheads="1"/>
          </p:cNvSpPr>
          <p:nvPr/>
        </p:nvSpPr>
        <p:spPr bwMode="auto">
          <a:xfrm>
            <a:off x="3505200" y="6400800"/>
            <a:ext cx="5532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t>Wilhoit &amp; Ryken, </a:t>
            </a:r>
            <a:r>
              <a:rPr lang="en-US" altLang="vi-VN" b="1" i="1"/>
              <a:t>Effective Bible Teaching</a:t>
            </a:r>
            <a:r>
              <a:rPr lang="en-US" altLang="vi-VN" b="1"/>
              <a:t>, 237-39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4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4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64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64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864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45"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sinkingroo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9938"/>
            <a:ext cx="9144000" cy="608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3"/>
          <p:cNvSpPr>
            <a:spLocks noGrp="1" noChangeArrowheads="1"/>
          </p:cNvSpPr>
          <p:nvPr>
            <p:ph type="title"/>
          </p:nvPr>
        </p:nvSpPr>
        <p:spPr>
          <a:xfrm>
            <a:off x="0" y="142875"/>
            <a:ext cx="9155113" cy="685800"/>
          </a:xfrm>
        </p:spPr>
        <p:txBody>
          <a:bodyPr/>
          <a:lstStyle/>
          <a:p>
            <a:pPr eaLnBrk="1" hangingPunct="1"/>
            <a:r>
              <a:rPr lang="en-US" altLang="vi-VN" sz="3600" b="1" smtClean="0">
                <a:ea typeface="ＭＳ Ｐゴシック" pitchFamily="34" charset="-128"/>
              </a:rPr>
              <a:t>Vừa cụ thể &amp; vừa phổ quát</a:t>
            </a:r>
            <a:endParaRPr lang="en-US" altLang="vi-VN" b="1" smtClean="0">
              <a:ea typeface="ＭＳ Ｐゴシック" pitchFamily="34" charset="-128"/>
            </a:endParaRPr>
          </a:p>
        </p:txBody>
      </p:sp>
      <p:sp>
        <p:nvSpPr>
          <p:cNvPr id="121860" name="Rectangle 4"/>
          <p:cNvSpPr>
            <a:spLocks noChangeArrowheads="1"/>
          </p:cNvSpPr>
          <p:nvPr/>
        </p:nvSpPr>
        <p:spPr bwMode="auto">
          <a:xfrm>
            <a:off x="2286000" y="5715000"/>
            <a:ext cx="68580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r" eaLnBrk="1" hangingPunct="1">
              <a:spcBef>
                <a:spcPct val="20000"/>
              </a:spcBef>
            </a:pPr>
            <a:r>
              <a:rPr lang="en-US" altLang="ja-JP" sz="2800" b="1"/>
              <a:t>"</a:t>
            </a:r>
            <a:r>
              <a:rPr lang="vi-VN" altLang="vi-VN" sz="2800" b="1"/>
              <a:t>Tại tay làm biếng nên rường nhà sụp</a:t>
            </a:r>
            <a:r>
              <a:rPr lang="en-US" altLang="ja-JP" sz="2800" b="1"/>
              <a:t>"</a:t>
            </a:r>
            <a:r>
              <a:rPr lang="en-US" altLang="vi-VN" sz="2800" b="1"/>
              <a:t> </a:t>
            </a:r>
            <a:br>
              <a:rPr lang="en-US" altLang="vi-VN" sz="2800" b="1"/>
            </a:br>
            <a:r>
              <a:rPr lang="en-US" altLang="vi-VN" sz="2800" b="1"/>
              <a:t>(Truyền đạo 10:18)</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436096" y="1556792"/>
            <a:ext cx="3600400" cy="3960440"/>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7200" b="1" dirty="0" err="1" smtClean="0">
                <a:solidFill>
                  <a:schemeClr val="bg1"/>
                </a:solidFill>
                <a:effectLst>
                  <a:glow rad="139700">
                    <a:schemeClr val="tx1"/>
                  </a:glow>
                </a:effectLst>
                <a:latin typeface="Arial" charset="0"/>
              </a:rPr>
              <a:t>Thời</a:t>
            </a:r>
            <a:r>
              <a:rPr lang="en-US" sz="7200" b="1" dirty="0" smtClean="0">
                <a:solidFill>
                  <a:schemeClr val="bg1"/>
                </a:solidFill>
                <a:effectLst>
                  <a:glow rad="139700">
                    <a:schemeClr val="tx1"/>
                  </a:glow>
                </a:effectLst>
                <a:latin typeface="Arial" charset="0"/>
              </a:rPr>
              <a:t> </a:t>
            </a:r>
            <a:r>
              <a:rPr lang="en-US" sz="7200" b="1" dirty="0" err="1" smtClean="0">
                <a:solidFill>
                  <a:schemeClr val="bg1"/>
                </a:solidFill>
                <a:effectLst>
                  <a:glow rad="139700">
                    <a:schemeClr val="tx1"/>
                  </a:glow>
                </a:effectLst>
                <a:latin typeface="Arial" charset="0"/>
              </a:rPr>
              <a:t>gian</a:t>
            </a:r>
            <a:r>
              <a:rPr lang="en-US" sz="7200" b="1" dirty="0" smtClean="0">
                <a:solidFill>
                  <a:schemeClr val="bg1"/>
                </a:solidFill>
                <a:effectLst>
                  <a:glow rad="139700">
                    <a:schemeClr val="tx1"/>
                  </a:glow>
                </a:effectLst>
                <a:latin typeface="Arial" charset="0"/>
              </a:rPr>
              <a:t> </a:t>
            </a:r>
            <a:r>
              <a:rPr lang="en-US" sz="7200" b="1" dirty="0" err="1" smtClean="0">
                <a:solidFill>
                  <a:schemeClr val="bg1"/>
                </a:solidFill>
                <a:effectLst>
                  <a:glow rad="139700">
                    <a:schemeClr val="tx1"/>
                  </a:glow>
                </a:effectLst>
                <a:latin typeface="Arial" charset="0"/>
              </a:rPr>
              <a:t>là</a:t>
            </a:r>
            <a:r>
              <a:rPr lang="en-US" sz="7200" b="1" dirty="0" smtClean="0">
                <a:solidFill>
                  <a:schemeClr val="bg1"/>
                </a:solidFill>
                <a:effectLst>
                  <a:glow rad="139700">
                    <a:schemeClr val="tx1"/>
                  </a:glow>
                </a:effectLst>
                <a:latin typeface="Arial" charset="0"/>
              </a:rPr>
              <a:t> </a:t>
            </a:r>
            <a:r>
              <a:rPr lang="en-US" sz="7200" b="1" dirty="0" err="1" smtClean="0">
                <a:solidFill>
                  <a:schemeClr val="bg1"/>
                </a:solidFill>
                <a:effectLst>
                  <a:glow rad="139700">
                    <a:schemeClr val="tx1"/>
                  </a:glow>
                </a:effectLst>
                <a:latin typeface="Arial" charset="0"/>
              </a:rPr>
              <a:t>vàng</a:t>
            </a:r>
            <a:r>
              <a:rPr lang="en-US" sz="7200" b="1" dirty="0" smtClean="0">
                <a:solidFill>
                  <a:schemeClr val="bg1"/>
                </a:solidFill>
                <a:effectLst>
                  <a:glow rad="139700">
                    <a:schemeClr val="tx1"/>
                  </a:glow>
                </a:effectLst>
                <a:latin typeface="Arial" charset="0"/>
              </a:rPr>
              <a:t> </a:t>
            </a:r>
            <a:r>
              <a:rPr lang="en-US" sz="7200" b="1" dirty="0" err="1" smtClean="0">
                <a:solidFill>
                  <a:schemeClr val="bg1"/>
                </a:solidFill>
                <a:effectLst>
                  <a:glow rad="139700">
                    <a:schemeClr val="tx1"/>
                  </a:glow>
                </a:effectLst>
                <a:latin typeface="Arial" charset="0"/>
              </a:rPr>
              <a:t>bạc</a:t>
            </a:r>
            <a:endParaRPr lang="en-US" sz="7200" b="1" dirty="0">
              <a:solidFill>
                <a:schemeClr val="bg1"/>
              </a:solidFill>
              <a:effectLst>
                <a:glow rad="139700">
                  <a:schemeClr val="tx1"/>
                </a:glow>
              </a:effectLst>
              <a:latin typeface="Arial" charset="0"/>
            </a:endParaRPr>
          </a:p>
        </p:txBody>
      </p:sp>
      <p:pic>
        <p:nvPicPr>
          <p:cNvPr id="6246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197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3"/>
          <p:cNvSpPr>
            <a:spLocks noGrp="1" noChangeArrowheads="1"/>
          </p:cNvSpPr>
          <p:nvPr>
            <p:ph type="title"/>
          </p:nvPr>
        </p:nvSpPr>
        <p:spPr/>
        <p:txBody>
          <a:bodyPr/>
          <a:lstStyle/>
          <a:p>
            <a:pPr eaLnBrk="1" hangingPunct="1"/>
            <a:r>
              <a:rPr lang="en-US" altLang="vi-VN" b="1" smtClean="0">
                <a:ea typeface="ＭＳ Ｐゴシック" pitchFamily="34" charset="-128"/>
              </a:rPr>
              <a:t>Giải nghĩa</a:t>
            </a:r>
          </a:p>
        </p:txBody>
      </p:sp>
      <p:sp>
        <p:nvSpPr>
          <p:cNvPr id="354308" name="Rectangle 4"/>
          <p:cNvSpPr>
            <a:spLocks noGrp="1" noChangeArrowheads="1"/>
          </p:cNvSpPr>
          <p:nvPr>
            <p:ph type="body" idx="1"/>
          </p:nvPr>
        </p:nvSpPr>
        <p:spPr/>
        <p:txBody>
          <a:bodyPr/>
          <a:lstStyle/>
          <a:p>
            <a:pPr marL="609600" indent="-609600" eaLnBrk="1" hangingPunct="1"/>
            <a:r>
              <a:rPr lang="en-US" altLang="vi-VN" sz="3600" smtClean="0">
                <a:solidFill>
                  <a:srgbClr val="0000CC"/>
                </a:solidFill>
                <a:ea typeface="ＭＳ Ｐゴシック" pitchFamily="34" charset="-128"/>
              </a:rPr>
              <a:t>Thể loại Châm ngôn này đòi hỏi khả năng phân biệt tốt hơn khi giải nghĩa</a:t>
            </a:r>
          </a:p>
          <a:p>
            <a:pPr marL="609600" indent="-609600" eaLnBrk="1" hangingPunct="1"/>
            <a:r>
              <a:rPr lang="en-US" altLang="vi-VN" sz="3600" smtClean="0">
                <a:solidFill>
                  <a:srgbClr val="0000CC"/>
                </a:solidFill>
                <a:ea typeface="ＭＳ Ｐゴシック" pitchFamily="34" charset="-128"/>
              </a:rPr>
              <a:t>Các châm ngôn có phải là những lời hứa không điều kiện, tuyệt đối không? Nói cách khác, đó có phải là những nguyên tắc không ngoai lệ không? </a:t>
            </a:r>
          </a:p>
        </p:txBody>
      </p:sp>
      <p:sp>
        <p:nvSpPr>
          <p:cNvPr id="122885" name="Text Box 5"/>
          <p:cNvSpPr txBox="1">
            <a:spLocks noChangeArrowheads="1"/>
          </p:cNvSpPr>
          <p:nvPr/>
        </p:nvSpPr>
        <p:spPr bwMode="auto">
          <a:xfrm>
            <a:off x="8482013" y="0"/>
            <a:ext cx="6985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sz="2400" b="1">
                <a:solidFill>
                  <a:srgbClr val="FFFFFF"/>
                </a:solidFill>
              </a:rPr>
              <a:t>397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43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430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8"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3"/>
          <p:cNvSpPr>
            <a:spLocks noGrp="1" noChangeArrowheads="1"/>
          </p:cNvSpPr>
          <p:nvPr>
            <p:ph type="title"/>
          </p:nvPr>
        </p:nvSpPr>
        <p:spPr/>
        <p:txBody>
          <a:bodyPr/>
          <a:lstStyle/>
          <a:p>
            <a:pPr eaLnBrk="1" hangingPunct="1"/>
            <a:r>
              <a:rPr lang="en-US" altLang="vi-VN" b="1" smtClean="0">
                <a:ea typeface="ＭＳ Ｐゴシック" pitchFamily="34" charset="-128"/>
              </a:rPr>
              <a:t>Nguyên tắc giải kinh</a:t>
            </a:r>
          </a:p>
        </p:txBody>
      </p:sp>
      <p:sp>
        <p:nvSpPr>
          <p:cNvPr id="356358" name="Rectangle 6"/>
          <p:cNvSpPr>
            <a:spLocks noChangeArrowheads="1"/>
          </p:cNvSpPr>
          <p:nvPr/>
        </p:nvSpPr>
        <p:spPr bwMode="auto">
          <a:xfrm>
            <a:off x="533400" y="1428750"/>
            <a:ext cx="8229600"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ea typeface="ＭＳ Ｐゴシック" pitchFamily="34" charset="-128"/>
              </a:defRPr>
            </a:lvl1pPr>
            <a:lvl2pPr marL="990600" indent="-519113"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spcBef>
                <a:spcPct val="20000"/>
              </a:spcBef>
              <a:buFontTx/>
              <a:buAutoNum type="arabicPeriod"/>
            </a:pPr>
            <a:r>
              <a:rPr lang="en-US" altLang="vi-VN" sz="3600">
                <a:solidFill>
                  <a:srgbClr val="0000CC"/>
                </a:solidFill>
              </a:rPr>
              <a:t>Đừng xem châm ngôn như những lời hứa từ Đức Chúa Trời, mà là những </a:t>
            </a:r>
            <a:r>
              <a:rPr lang="en-US" altLang="vi-VN" sz="3600" u="sng">
                <a:solidFill>
                  <a:srgbClr val="0000CC"/>
                </a:solidFill>
              </a:rPr>
              <a:t>quan sát </a:t>
            </a:r>
            <a:r>
              <a:rPr lang="en-US" altLang="vi-VN" sz="3600">
                <a:solidFill>
                  <a:srgbClr val="0000CC"/>
                </a:solidFill>
              </a:rPr>
              <a:t>và </a:t>
            </a:r>
            <a:r>
              <a:rPr lang="en-US" altLang="vi-VN" sz="3600" u="sng">
                <a:solidFill>
                  <a:srgbClr val="0000CC"/>
                </a:solidFill>
              </a:rPr>
              <a:t>nguyên tắc</a:t>
            </a:r>
            <a:r>
              <a:rPr lang="en-US" altLang="vi-VN" sz="3600">
                <a:solidFill>
                  <a:srgbClr val="0000CC"/>
                </a:solidFill>
              </a:rPr>
              <a:t> chung thường có giá trị nhưng không phải luôn có giá trị.</a:t>
            </a:r>
          </a:p>
          <a:p>
            <a:pPr lvl="1" eaLnBrk="1" hangingPunct="1">
              <a:spcBef>
                <a:spcPct val="20000"/>
              </a:spcBef>
              <a:buFontTx/>
              <a:buChar char="–"/>
            </a:pPr>
            <a:r>
              <a:rPr lang="en-US" altLang="vi-VN" sz="3200">
                <a:solidFill>
                  <a:srgbClr val="0000CC"/>
                </a:solidFill>
              </a:rPr>
              <a:t>VD: Châm 22:6, </a:t>
            </a:r>
            <a:r>
              <a:rPr lang="en-US" altLang="ja-JP" sz="3200">
                <a:solidFill>
                  <a:srgbClr val="0000CC"/>
                </a:solidFill>
              </a:rPr>
              <a:t>"</a:t>
            </a:r>
            <a:r>
              <a:rPr lang="vi-VN" altLang="vi-VN" sz="3200">
                <a:solidFill>
                  <a:srgbClr val="0000CC"/>
                </a:solidFill>
              </a:rPr>
              <a:t> Hãy dạy cho trẻ thơ con đường nó phải theo; Dầu khi nó trở về già, cũng không hề lìa khỏi đó</a:t>
            </a:r>
            <a:r>
              <a:rPr lang="en-US" altLang="vi-VN" sz="3200">
                <a:solidFill>
                  <a:srgbClr val="0000CC"/>
                </a:solidFill>
              </a:rPr>
              <a:t>.</a:t>
            </a:r>
            <a:r>
              <a:rPr lang="en-US" altLang="ja-JP" sz="3200">
                <a:solidFill>
                  <a:srgbClr val="0000CC"/>
                </a:solidFill>
              </a:rPr>
              <a:t>"</a:t>
            </a:r>
            <a:endParaRPr lang="en-US" altLang="vi-VN" sz="3200">
              <a:solidFill>
                <a:srgbClr val="0000CC"/>
              </a:solidFill>
            </a:endParaRPr>
          </a:p>
        </p:txBody>
      </p:sp>
      <p:sp>
        <p:nvSpPr>
          <p:cNvPr id="123909" name="Text Box 5"/>
          <p:cNvSpPr txBox="1">
            <a:spLocks noChangeArrowheads="1"/>
          </p:cNvSpPr>
          <p:nvPr/>
        </p:nvSpPr>
        <p:spPr bwMode="auto">
          <a:xfrm>
            <a:off x="8482013" y="0"/>
            <a:ext cx="6985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sz="2400" b="1">
                <a:solidFill>
                  <a:srgbClr val="FFFFFF"/>
                </a:solidFill>
              </a:rPr>
              <a:t>397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635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63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8"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4930" name="Picture 2" descr="j03995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133600"/>
            <a:ext cx="2819400"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1939" name="Text Box 3"/>
          <p:cNvSpPr txBox="1">
            <a:spLocks noChangeArrowheads="1"/>
          </p:cNvSpPr>
          <p:nvPr/>
        </p:nvSpPr>
        <p:spPr bwMode="auto">
          <a:xfrm>
            <a:off x="0" y="214313"/>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sz="2800">
                <a:solidFill>
                  <a:srgbClr val="FFFFFF"/>
                </a:solidFill>
                <a:latin typeface="Verdana" panose="020B0604030504040204" pitchFamily="34" charset="0"/>
                <a:ea typeface="Arial Unicode MS" panose="020B0604020202020204" pitchFamily="34" charset="-128"/>
              </a:rPr>
              <a:t>“Hãy dạy trẻ thơ đi con đường nó phải theo, để khi về già nó cũng không lạc lối” </a:t>
            </a:r>
            <a:r>
              <a:rPr lang="en-US" altLang="vi-VN">
                <a:solidFill>
                  <a:srgbClr val="FFFFFF"/>
                </a:solidFill>
                <a:latin typeface="Verdana" panose="020B0604030504040204" pitchFamily="34" charset="0"/>
                <a:ea typeface="Arial Unicode MS" panose="020B0604020202020204" pitchFamily="34" charset="-128"/>
              </a:rPr>
              <a:t>(Ch. 22:6 NRS)</a:t>
            </a:r>
            <a:endParaRPr lang="en-US" altLang="vi-VN" sz="2800">
              <a:solidFill>
                <a:srgbClr val="FFFFFF"/>
              </a:solidFill>
              <a:latin typeface="Verdana" panose="020B0604030504040204" pitchFamily="34" charset="0"/>
              <a:ea typeface="Arial Unicode MS" panose="020B0604020202020204" pitchFamily="34" charset="-128"/>
            </a:endParaRPr>
          </a:p>
          <a:p>
            <a:pPr eaLnBrk="1" hangingPunct="1"/>
            <a:endParaRPr lang="en-US" altLang="vi-VN" sz="2800">
              <a:solidFill>
                <a:srgbClr val="FFFFFF"/>
              </a:solidFill>
              <a:latin typeface="Verdana" panose="020B0604030504040204" pitchFamily="34" charset="0"/>
              <a:ea typeface="Arial Unicode MS" panose="020B0604020202020204" pitchFamily="34" charset="-128"/>
            </a:endParaRPr>
          </a:p>
        </p:txBody>
      </p:sp>
      <p:sp>
        <p:nvSpPr>
          <p:cNvPr id="4" name="Rectangle 2"/>
          <p:cNvSpPr txBox="1">
            <a:spLocks noChangeArrowheads="1"/>
          </p:cNvSpPr>
          <p:nvPr/>
        </p:nvSpPr>
        <p:spPr bwMode="auto">
          <a:xfrm>
            <a:off x="0" y="6261100"/>
            <a:ext cx="9144000" cy="596900"/>
          </a:xfrm>
          <a:prstGeom prst="rect">
            <a:avLst/>
          </a:prstGeom>
          <a:solidFill>
            <a:srgbClr val="000000"/>
          </a:solidFill>
          <a:ln>
            <a:noFill/>
          </a:ln>
          <a:extLst/>
        </p:spPr>
        <p:txBody>
          <a:bodyPr anchor="b"/>
          <a:lstStyle>
            <a:lvl1pPr algn="ctr" rtl="0" eaLnBrk="0" fontAlgn="base" hangingPunct="0">
              <a:spcBef>
                <a:spcPct val="0"/>
              </a:spcBef>
              <a:spcAft>
                <a:spcPct val="0"/>
              </a:spcAft>
              <a:defRPr sz="4800">
                <a:solidFill>
                  <a:schemeClr val="tx1"/>
                </a:solidFill>
                <a:latin typeface="+mj-lt"/>
                <a:ea typeface="+mj-ea"/>
                <a:cs typeface="+mj-cs"/>
              </a:defRPr>
            </a:lvl1pPr>
            <a:lvl2pPr algn="l" rtl="0" eaLnBrk="0" fontAlgn="base" hangingPunct="0">
              <a:spcBef>
                <a:spcPct val="0"/>
              </a:spcBef>
              <a:spcAft>
                <a:spcPct val="0"/>
              </a:spcAft>
              <a:defRPr sz="4200">
                <a:solidFill>
                  <a:schemeClr val="tx1"/>
                </a:solidFill>
                <a:latin typeface="Arial Unicode MS" pitchFamily="34" charset="-128"/>
              </a:defRPr>
            </a:lvl2pPr>
            <a:lvl3pPr algn="l" rtl="0" eaLnBrk="0" fontAlgn="base" hangingPunct="0">
              <a:spcBef>
                <a:spcPct val="0"/>
              </a:spcBef>
              <a:spcAft>
                <a:spcPct val="0"/>
              </a:spcAft>
              <a:defRPr sz="4200">
                <a:solidFill>
                  <a:schemeClr val="tx1"/>
                </a:solidFill>
                <a:latin typeface="Arial Unicode MS" pitchFamily="34" charset="-128"/>
              </a:defRPr>
            </a:lvl3pPr>
            <a:lvl4pPr algn="l" rtl="0" eaLnBrk="0" fontAlgn="base" hangingPunct="0">
              <a:spcBef>
                <a:spcPct val="0"/>
              </a:spcBef>
              <a:spcAft>
                <a:spcPct val="0"/>
              </a:spcAft>
              <a:defRPr sz="4200">
                <a:solidFill>
                  <a:schemeClr val="tx1"/>
                </a:solidFill>
                <a:latin typeface="Arial Unicode MS" pitchFamily="34" charset="-128"/>
              </a:defRPr>
            </a:lvl4pPr>
            <a:lvl5pPr algn="l" rtl="0" eaLnBrk="0" fontAlgn="base" hangingPunct="0">
              <a:spcBef>
                <a:spcPct val="0"/>
              </a:spcBef>
              <a:spcAft>
                <a:spcPct val="0"/>
              </a:spcAft>
              <a:defRPr sz="4200">
                <a:solidFill>
                  <a:schemeClr val="tx1"/>
                </a:solidFill>
                <a:latin typeface="Arial Unicode MS" pitchFamily="34" charset="-128"/>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a:lstStyle>
          <a:p>
            <a:pPr eaLnBrk="1" hangingPunct="1">
              <a:defRPr/>
            </a:pPr>
            <a:r>
              <a:rPr lang="en-US" sz="1600" kern="0" dirty="0" smtClean="0">
                <a:solidFill>
                  <a:srgbClr val="FFFFFF"/>
                </a:solidFill>
              </a:rPr>
              <a:t>Jeffrey Arthurs, Gordon-Conwell Theological Seminary </a:t>
            </a:r>
            <a:br>
              <a:rPr lang="en-US" sz="1600" kern="0" dirty="0" smtClean="0">
                <a:solidFill>
                  <a:srgbClr val="FFFFFF"/>
                </a:solidFill>
              </a:rPr>
            </a:br>
            <a:r>
              <a:rPr lang="en-US" sz="1600" kern="0" dirty="0" smtClean="0">
                <a:solidFill>
                  <a:srgbClr val="FFFFFF"/>
                </a:solidFill>
              </a:rPr>
              <a:t>(SBC preaching conference, July 2014)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1939"/>
                                        </p:tgtEl>
                                        <p:attrNameLst>
                                          <p:attrName>style.visibility</p:attrName>
                                        </p:attrNameLst>
                                      </p:cBhvr>
                                      <p:to>
                                        <p:strVal val="visible"/>
                                      </p:to>
                                    </p:set>
                                    <p:animEffect transition="in" filter="dissolve">
                                      <p:cBhvr>
                                        <p:cTn id="7" dur="500"/>
                                        <p:tgtEl>
                                          <p:spTgt spid="551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Rectangle 3"/>
          <p:cNvSpPr>
            <a:spLocks noGrp="1" noChangeArrowheads="1"/>
          </p:cNvSpPr>
          <p:nvPr>
            <p:ph type="title"/>
          </p:nvPr>
        </p:nvSpPr>
        <p:spPr/>
        <p:txBody>
          <a:bodyPr/>
          <a:lstStyle/>
          <a:p>
            <a:pPr eaLnBrk="1" hangingPunct="1"/>
            <a:r>
              <a:rPr lang="en-US" altLang="vi-VN" b="1" smtClean="0">
                <a:ea typeface="ＭＳ Ｐゴシック" pitchFamily="34" charset="-128"/>
              </a:rPr>
              <a:t>Nguyên tắc giải kinh</a:t>
            </a:r>
          </a:p>
        </p:txBody>
      </p:sp>
      <p:sp>
        <p:nvSpPr>
          <p:cNvPr id="358406" name="Rectangle 6"/>
          <p:cNvSpPr>
            <a:spLocks noChangeArrowheads="1"/>
          </p:cNvSpPr>
          <p:nvPr/>
        </p:nvSpPr>
        <p:spPr bwMode="auto">
          <a:xfrm>
            <a:off x="609600" y="1357313"/>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ea typeface="ＭＳ Ｐゴシック" pitchFamily="34" charset="-128"/>
              </a:defRPr>
            </a:lvl1pPr>
            <a:lvl2pPr marL="990600" indent="-519113" eaLnBrk="0" hangingPunct="0">
              <a:defRPr>
                <a:solidFill>
                  <a:schemeClr val="tx1"/>
                </a:solidFill>
                <a:latin typeface="Arial" panose="020B0604020202020204" pitchFamily="34" charset="0"/>
                <a:ea typeface="ＭＳ Ｐゴシック" pitchFamily="34" charset="-128"/>
              </a:defRPr>
            </a:lvl2pPr>
            <a:lvl3pPr marL="1371600" indent="-461963"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spcBef>
                <a:spcPct val="20000"/>
              </a:spcBef>
              <a:buFontTx/>
              <a:buAutoNum type="arabicPeriod" startAt="2"/>
            </a:pPr>
            <a:r>
              <a:rPr lang="en-US" altLang="vi-VN" sz="3600">
                <a:solidFill>
                  <a:srgbClr val="0000CC"/>
                </a:solidFill>
              </a:rPr>
              <a:t>Lời dạy của Cựu Ước phải được hiểu cách phù hợp với sự bày tỏ trực tiếp cho hội thánh (Công vụ và các thư tín) trong (this dispensation).</a:t>
            </a:r>
          </a:p>
          <a:p>
            <a:pPr lvl="1" eaLnBrk="1" hangingPunct="1">
              <a:spcBef>
                <a:spcPct val="20000"/>
              </a:spcBef>
              <a:buFontTx/>
              <a:buAutoNum type="alphaLcPeriod"/>
            </a:pPr>
            <a:r>
              <a:rPr lang="en-US" altLang="vi-VN" sz="3200">
                <a:solidFill>
                  <a:srgbClr val="0000CC"/>
                </a:solidFill>
              </a:rPr>
              <a:t>Những tuyên bố lặp lại</a:t>
            </a:r>
          </a:p>
          <a:p>
            <a:pPr lvl="2" eaLnBrk="1" hangingPunct="1">
              <a:spcBef>
                <a:spcPct val="20000"/>
              </a:spcBef>
              <a:buFontTx/>
              <a:buChar char="•"/>
            </a:pPr>
            <a:r>
              <a:rPr lang="en-US" altLang="ja-JP" sz="2800">
                <a:solidFill>
                  <a:srgbClr val="0000CC"/>
                </a:solidFill>
              </a:rPr>
              <a:t>"</a:t>
            </a:r>
            <a:r>
              <a:rPr lang="vi-VN" altLang="vi-VN" sz="2800">
                <a:solidFill>
                  <a:srgbClr val="0000CC"/>
                </a:solidFill>
              </a:rPr>
              <a:t> Ngươi chớ nói chứng dối cho kẻ lân cận mình </a:t>
            </a:r>
            <a:r>
              <a:rPr lang="en-US" altLang="ja-JP" sz="2800">
                <a:solidFill>
                  <a:srgbClr val="0000CC"/>
                </a:solidFill>
              </a:rPr>
              <a:t>"</a:t>
            </a:r>
            <a:r>
              <a:rPr lang="en-US" altLang="vi-VN" sz="2800">
                <a:solidFill>
                  <a:srgbClr val="0000CC"/>
                </a:solidFill>
              </a:rPr>
              <a:t> (Xuất 20:16)</a:t>
            </a:r>
          </a:p>
          <a:p>
            <a:pPr lvl="2" eaLnBrk="1" hangingPunct="1">
              <a:spcBef>
                <a:spcPct val="20000"/>
              </a:spcBef>
              <a:buFontTx/>
              <a:buChar char="•"/>
            </a:pPr>
            <a:r>
              <a:rPr lang="en-US" altLang="ja-JP" sz="2800">
                <a:solidFill>
                  <a:srgbClr val="0000CC"/>
                </a:solidFill>
              </a:rPr>
              <a:t>"</a:t>
            </a:r>
            <a:r>
              <a:rPr lang="en-US" altLang="vi-VN" sz="2800">
                <a:solidFill>
                  <a:srgbClr val="0000CC"/>
                </a:solidFill>
              </a:rPr>
              <a:t> phải chừa sự nói dối </a:t>
            </a:r>
            <a:r>
              <a:rPr lang="en-US" altLang="ja-JP" sz="2800">
                <a:solidFill>
                  <a:srgbClr val="0000CC"/>
                </a:solidFill>
              </a:rPr>
              <a:t>"</a:t>
            </a:r>
            <a:r>
              <a:rPr lang="en-US" altLang="vi-VN" sz="2800">
                <a:solidFill>
                  <a:srgbClr val="0000CC"/>
                </a:solidFill>
              </a:rPr>
              <a:t> (Eph 4:25)</a:t>
            </a:r>
          </a:p>
        </p:txBody>
      </p:sp>
      <p:sp>
        <p:nvSpPr>
          <p:cNvPr id="125957" name="Text Box 5"/>
          <p:cNvSpPr txBox="1">
            <a:spLocks noChangeArrowheads="1"/>
          </p:cNvSpPr>
          <p:nvPr/>
        </p:nvSpPr>
        <p:spPr bwMode="auto">
          <a:xfrm>
            <a:off x="8482013" y="0"/>
            <a:ext cx="6985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sz="2400" b="1">
                <a:solidFill>
                  <a:srgbClr val="FFFFFF"/>
                </a:solidFill>
              </a:rPr>
              <a:t>397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84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0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840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840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6"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Rectangle 3"/>
          <p:cNvSpPr>
            <a:spLocks noGrp="1" noChangeArrowheads="1"/>
          </p:cNvSpPr>
          <p:nvPr>
            <p:ph type="title"/>
          </p:nvPr>
        </p:nvSpPr>
        <p:spPr/>
        <p:txBody>
          <a:bodyPr/>
          <a:lstStyle/>
          <a:p>
            <a:pPr eaLnBrk="1" hangingPunct="1"/>
            <a:r>
              <a:rPr lang="en-US" altLang="vi-VN" b="1" smtClean="0">
                <a:ea typeface="ＭＳ Ｐゴシック" pitchFamily="34" charset="-128"/>
              </a:rPr>
              <a:t>Nguyên tắc giải kinh</a:t>
            </a:r>
          </a:p>
        </p:txBody>
      </p:sp>
      <p:sp>
        <p:nvSpPr>
          <p:cNvPr id="360455" name="Rectangle 7"/>
          <p:cNvSpPr>
            <a:spLocks noChangeArrowheads="1"/>
          </p:cNvSpPr>
          <p:nvPr/>
        </p:nvSpPr>
        <p:spPr bwMode="auto">
          <a:xfrm>
            <a:off x="533400" y="16002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ea typeface="ＭＳ Ｐゴシック" pitchFamily="34" charset="-128"/>
              </a:defRPr>
            </a:lvl1pPr>
            <a:lvl2pPr marL="990600" indent="-519113" eaLnBrk="0" hangingPunct="0">
              <a:defRPr>
                <a:solidFill>
                  <a:schemeClr val="tx1"/>
                </a:solidFill>
                <a:latin typeface="Arial" panose="020B0604020202020204" pitchFamily="34" charset="0"/>
                <a:ea typeface="ＭＳ Ｐゴシック" pitchFamily="34" charset="-128"/>
              </a:defRPr>
            </a:lvl2pPr>
            <a:lvl3pPr marL="1371600" indent="-461963"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spcBef>
                <a:spcPct val="20000"/>
              </a:spcBef>
              <a:buFontTx/>
              <a:buAutoNum type="arabicPeriod" startAt="2"/>
            </a:pPr>
            <a:r>
              <a:rPr lang="en-US" altLang="vi-VN" sz="3600">
                <a:solidFill>
                  <a:srgbClr val="0000CC"/>
                </a:solidFill>
              </a:rPr>
              <a:t>Lời dạy của Cựu Ước phải được hiểu cách phù hợp với sự bày tỏ trực tiếp cho hội thánh (Công vụ và các thư tín) trong (this dispensation).</a:t>
            </a:r>
          </a:p>
          <a:p>
            <a:pPr lvl="1" eaLnBrk="1" hangingPunct="1">
              <a:spcBef>
                <a:spcPct val="20000"/>
              </a:spcBef>
              <a:buFontTx/>
              <a:buAutoNum type="alphaLcPeriod"/>
            </a:pPr>
            <a:r>
              <a:rPr lang="en-US" altLang="vi-VN" sz="3200">
                <a:solidFill>
                  <a:srgbClr val="0000CC"/>
                </a:solidFill>
              </a:rPr>
              <a:t>Những tuyên bố lặp lại</a:t>
            </a:r>
          </a:p>
          <a:p>
            <a:pPr lvl="1" eaLnBrk="1" hangingPunct="1">
              <a:spcBef>
                <a:spcPct val="20000"/>
              </a:spcBef>
              <a:buFontTx/>
              <a:buAutoNum type="alphaLcPeriod"/>
            </a:pPr>
            <a:r>
              <a:rPr lang="en-US" altLang="vi-VN" sz="3200">
                <a:solidFill>
                  <a:srgbClr val="0000CC"/>
                </a:solidFill>
              </a:rPr>
              <a:t>Những tuyên bố được trích dẫn </a:t>
            </a:r>
          </a:p>
          <a:p>
            <a:pPr lvl="2" eaLnBrk="1" hangingPunct="1">
              <a:spcBef>
                <a:spcPct val="20000"/>
              </a:spcBef>
              <a:buFontTx/>
              <a:buChar char="•"/>
            </a:pPr>
            <a:r>
              <a:rPr lang="en-US" altLang="vi-VN" sz="2800">
                <a:solidFill>
                  <a:srgbClr val="0000CC"/>
                </a:solidFill>
              </a:rPr>
              <a:t>Ch 25:21, </a:t>
            </a:r>
            <a:r>
              <a:rPr lang="en-US" altLang="ja-JP" sz="2800">
                <a:solidFill>
                  <a:srgbClr val="0000CC"/>
                </a:solidFill>
              </a:rPr>
              <a:t>"</a:t>
            </a:r>
            <a:r>
              <a:rPr lang="vi-VN" altLang="vi-VN" sz="2800">
                <a:solidFill>
                  <a:srgbClr val="0000CC"/>
                </a:solidFill>
              </a:rPr>
              <a:t>Nếu kẻ thù nghịch con có đói, hãy cho nó ăn</a:t>
            </a:r>
            <a:r>
              <a:rPr lang="en-US" altLang="vi-VN" sz="2800">
                <a:solidFill>
                  <a:srgbClr val="0000CC"/>
                </a:solidFill>
              </a:rPr>
              <a:t>” trong Rô12:20</a:t>
            </a:r>
          </a:p>
        </p:txBody>
      </p:sp>
      <p:sp>
        <p:nvSpPr>
          <p:cNvPr id="126981" name="Text Box 5"/>
          <p:cNvSpPr txBox="1">
            <a:spLocks noChangeArrowheads="1"/>
          </p:cNvSpPr>
          <p:nvPr/>
        </p:nvSpPr>
        <p:spPr bwMode="auto">
          <a:xfrm>
            <a:off x="8482013" y="0"/>
            <a:ext cx="6985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sz="2400" b="1">
                <a:solidFill>
                  <a:srgbClr val="FFFFFF"/>
                </a:solidFill>
              </a:rPr>
              <a:t>397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04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5"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Rectangle 3"/>
          <p:cNvSpPr>
            <a:spLocks noGrp="1" noChangeArrowheads="1"/>
          </p:cNvSpPr>
          <p:nvPr>
            <p:ph type="title"/>
          </p:nvPr>
        </p:nvSpPr>
        <p:spPr/>
        <p:txBody>
          <a:bodyPr/>
          <a:lstStyle/>
          <a:p>
            <a:pPr eaLnBrk="1" hangingPunct="1"/>
            <a:r>
              <a:rPr lang="en-US" altLang="vi-VN" b="1" smtClean="0">
                <a:ea typeface="ＭＳ Ｐゴシック" pitchFamily="34" charset="-128"/>
              </a:rPr>
              <a:t>Nguyên tắc giải kinh</a:t>
            </a:r>
          </a:p>
        </p:txBody>
      </p:sp>
      <p:sp>
        <p:nvSpPr>
          <p:cNvPr id="362502" name="Rectangle 6"/>
          <p:cNvSpPr>
            <a:spLocks noChangeArrowheads="1"/>
          </p:cNvSpPr>
          <p:nvPr/>
        </p:nvSpPr>
        <p:spPr bwMode="auto">
          <a:xfrm>
            <a:off x="533400" y="16002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ea typeface="ＭＳ Ｐゴシック" pitchFamily="34" charset="-128"/>
              </a:defRPr>
            </a:lvl1pPr>
            <a:lvl2pPr marL="990600" indent="-519113" eaLnBrk="0" hangingPunct="0">
              <a:defRPr>
                <a:solidFill>
                  <a:schemeClr val="tx1"/>
                </a:solidFill>
                <a:latin typeface="Arial" panose="020B0604020202020204" pitchFamily="34" charset="0"/>
                <a:ea typeface="ＭＳ Ｐゴシック" pitchFamily="34" charset="-128"/>
              </a:defRPr>
            </a:lvl2pPr>
            <a:lvl3pPr marL="1371600" indent="-461963"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spcBef>
                <a:spcPct val="20000"/>
              </a:spcBef>
              <a:buFontTx/>
              <a:buAutoNum type="arabicPeriod" startAt="2"/>
            </a:pPr>
            <a:r>
              <a:rPr lang="en-US" altLang="vi-VN" sz="3600">
                <a:solidFill>
                  <a:srgbClr val="0000CC"/>
                </a:solidFill>
              </a:rPr>
              <a:t>Lời dạy của Cựu Ước phải được hiểu cách phù hợp với sự bày tỏ trực tiếp cho hội thánh (Công vụ và các thư tín) trong (this dispensation).</a:t>
            </a:r>
          </a:p>
          <a:p>
            <a:pPr lvl="1" eaLnBrk="1" hangingPunct="1">
              <a:spcBef>
                <a:spcPct val="20000"/>
              </a:spcBef>
              <a:buFontTx/>
              <a:buAutoNum type="alphaLcPeriod"/>
            </a:pPr>
            <a:r>
              <a:rPr lang="en-US" altLang="vi-VN" sz="3200">
                <a:solidFill>
                  <a:srgbClr val="0000CC"/>
                </a:solidFill>
              </a:rPr>
              <a:t>Những tuyên bố lặp lại</a:t>
            </a:r>
          </a:p>
          <a:p>
            <a:pPr lvl="1" eaLnBrk="1" hangingPunct="1">
              <a:spcBef>
                <a:spcPct val="20000"/>
              </a:spcBef>
              <a:buFontTx/>
              <a:buAutoNum type="alphaLcPeriod"/>
            </a:pPr>
            <a:r>
              <a:rPr lang="en-US" altLang="vi-VN" sz="3200">
                <a:solidFill>
                  <a:srgbClr val="0000CC"/>
                </a:solidFill>
              </a:rPr>
              <a:t>Những tuyên bố được trích dẫn </a:t>
            </a:r>
          </a:p>
          <a:p>
            <a:pPr lvl="1" eaLnBrk="1" hangingPunct="1">
              <a:spcBef>
                <a:spcPct val="20000"/>
              </a:spcBef>
              <a:buFontTx/>
              <a:buAutoNum type="alphaLcPeriod"/>
            </a:pPr>
            <a:r>
              <a:rPr lang="en-US" altLang="vi-VN" sz="3200">
                <a:solidFill>
                  <a:srgbClr val="0000CC"/>
                </a:solidFill>
              </a:rPr>
              <a:t>Những tuyên bố tương tự</a:t>
            </a:r>
          </a:p>
          <a:p>
            <a:pPr lvl="2" eaLnBrk="1" hangingPunct="1">
              <a:spcBef>
                <a:spcPct val="20000"/>
              </a:spcBef>
              <a:buFontTx/>
              <a:buChar char="•"/>
            </a:pPr>
            <a:r>
              <a:rPr lang="en-US" altLang="vi-VN" sz="2800">
                <a:solidFill>
                  <a:srgbClr val="0000CC"/>
                </a:solidFill>
              </a:rPr>
              <a:t>Ch 6:24 và 1 Te 4:3</a:t>
            </a:r>
          </a:p>
        </p:txBody>
      </p:sp>
      <p:sp>
        <p:nvSpPr>
          <p:cNvPr id="128005" name="Text Box 5"/>
          <p:cNvSpPr txBox="1">
            <a:spLocks noChangeArrowheads="1"/>
          </p:cNvSpPr>
          <p:nvPr/>
        </p:nvSpPr>
        <p:spPr bwMode="auto">
          <a:xfrm>
            <a:off x="8482013" y="0"/>
            <a:ext cx="6985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sz="2400" b="1">
                <a:solidFill>
                  <a:srgbClr val="FFFFFF"/>
                </a:solidFill>
              </a:rPr>
              <a:t>397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25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2"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title"/>
          </p:nvPr>
        </p:nvSpPr>
        <p:spPr/>
        <p:txBody>
          <a:bodyPr/>
          <a:lstStyle/>
          <a:p>
            <a:pPr eaLnBrk="1" hangingPunct="1"/>
            <a:r>
              <a:rPr lang="en-US" altLang="vi-VN" b="1" smtClean="0">
                <a:ea typeface="ＭＳ Ｐゴシック" pitchFamily="34" charset="-128"/>
              </a:rPr>
              <a:t>Nguyên tắc giải kinh</a:t>
            </a:r>
          </a:p>
        </p:txBody>
      </p:sp>
      <p:sp>
        <p:nvSpPr>
          <p:cNvPr id="129028" name="Rectangle 6"/>
          <p:cNvSpPr>
            <a:spLocks noChangeArrowheads="1"/>
          </p:cNvSpPr>
          <p:nvPr/>
        </p:nvSpPr>
        <p:spPr bwMode="auto">
          <a:xfrm>
            <a:off x="500063" y="1428750"/>
            <a:ext cx="82296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ea typeface="ＭＳ Ｐゴシック" pitchFamily="34" charset="-128"/>
              </a:defRPr>
            </a:lvl1pPr>
            <a:lvl2pPr marL="990600" indent="-519113"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spcBef>
                <a:spcPct val="20000"/>
              </a:spcBef>
              <a:buFontTx/>
              <a:buAutoNum type="arabicPeriod" startAt="2"/>
            </a:pPr>
            <a:r>
              <a:rPr lang="en-US" altLang="vi-VN" sz="3200">
                <a:solidFill>
                  <a:srgbClr val="0000CC"/>
                </a:solidFill>
              </a:rPr>
              <a:t>Lời dạy của Cựu Ước phải được hiểu cách phù hợp với sự bày tỏ trực tiếp cho hội thánh (Công vụ và các thư tín) trong (this dispensation).</a:t>
            </a:r>
          </a:p>
          <a:p>
            <a:pPr lvl="1" eaLnBrk="1" hangingPunct="1">
              <a:spcBef>
                <a:spcPct val="20000"/>
              </a:spcBef>
              <a:buFontTx/>
              <a:buAutoNum type="alphaLcPeriod"/>
            </a:pPr>
            <a:r>
              <a:rPr lang="en-US" altLang="vi-VN" sz="2800">
                <a:solidFill>
                  <a:srgbClr val="0000CC"/>
                </a:solidFill>
              </a:rPr>
              <a:t>Những tuyên bố lặp lại</a:t>
            </a:r>
          </a:p>
          <a:p>
            <a:pPr lvl="1" eaLnBrk="1" hangingPunct="1">
              <a:spcBef>
                <a:spcPct val="20000"/>
              </a:spcBef>
              <a:buFontTx/>
              <a:buAutoNum type="alphaLcPeriod"/>
            </a:pPr>
            <a:r>
              <a:rPr lang="en-US" altLang="vi-VN" sz="2800">
                <a:solidFill>
                  <a:srgbClr val="0000CC"/>
                </a:solidFill>
              </a:rPr>
              <a:t>Những tuyên bố được trích dẫn </a:t>
            </a:r>
          </a:p>
          <a:p>
            <a:pPr lvl="1" eaLnBrk="1" hangingPunct="1">
              <a:spcBef>
                <a:spcPct val="20000"/>
              </a:spcBef>
              <a:buFontTx/>
              <a:buAutoNum type="alphaLcPeriod"/>
            </a:pPr>
            <a:r>
              <a:rPr lang="en-US" altLang="vi-VN" sz="2800">
                <a:solidFill>
                  <a:srgbClr val="0000CC"/>
                </a:solidFill>
              </a:rPr>
              <a:t>Những tuyên bố tương tự</a:t>
            </a:r>
          </a:p>
          <a:p>
            <a:pPr lvl="1" eaLnBrk="1" hangingPunct="1">
              <a:spcBef>
                <a:spcPct val="20000"/>
              </a:spcBef>
              <a:buFontTx/>
              <a:buAutoNum type="alphaLcPeriod"/>
            </a:pPr>
            <a:r>
              <a:rPr lang="en-US" altLang="vi-VN" sz="2800">
                <a:solidFill>
                  <a:srgbClr val="0000CC"/>
                </a:solidFill>
              </a:rPr>
              <a:t>Nếu không phải a-c thì không nên được xem là mệnh lệnh mà là nguyên tắc</a:t>
            </a:r>
          </a:p>
        </p:txBody>
      </p:sp>
      <p:sp>
        <p:nvSpPr>
          <p:cNvPr id="129029" name="Text Box 5"/>
          <p:cNvSpPr txBox="1">
            <a:spLocks noChangeArrowheads="1"/>
          </p:cNvSpPr>
          <p:nvPr/>
        </p:nvSpPr>
        <p:spPr bwMode="auto">
          <a:xfrm>
            <a:off x="8482013" y="0"/>
            <a:ext cx="6985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sz="2400" b="1">
                <a:solidFill>
                  <a:srgbClr val="FFFFFF"/>
                </a:solidFill>
              </a:rPr>
              <a:t>397</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algn="ctr" eaLnBrk="1" hangingPunct="1"/>
            <a:r>
              <a:rPr lang="en-US" altLang="vi-VN" smtClean="0">
                <a:ea typeface="ＭＳ Ｐゴシック" pitchFamily="34" charset="-128"/>
              </a:rPr>
              <a:t>Các đặc điểm về văn chương/ tu từ học</a:t>
            </a:r>
          </a:p>
        </p:txBody>
      </p:sp>
      <p:sp>
        <p:nvSpPr>
          <p:cNvPr id="562179" name="Rectangle 3"/>
          <p:cNvSpPr>
            <a:spLocks noGrp="1" noChangeArrowheads="1"/>
          </p:cNvSpPr>
          <p:nvPr>
            <p:ph type="body" idx="1"/>
          </p:nvPr>
        </p:nvSpPr>
        <p:spPr>
          <a:xfrm>
            <a:off x="323850" y="1524000"/>
            <a:ext cx="8569325" cy="4343400"/>
          </a:xfrm>
        </p:spPr>
        <p:txBody>
          <a:bodyPr/>
          <a:lstStyle/>
          <a:p>
            <a:pPr eaLnBrk="1" hangingPunct="1"/>
            <a:r>
              <a:rPr lang="en-US" altLang="vi-VN" smtClean="0">
                <a:ea typeface="ＭＳ Ｐゴシック" pitchFamily="34" charset="-128"/>
              </a:rPr>
              <a:t>Ngắn.</a:t>
            </a:r>
          </a:p>
          <a:p>
            <a:pPr lvl="1" eaLnBrk="1" hangingPunct="1"/>
            <a:r>
              <a:rPr lang="en-US" altLang="vi-VN" smtClean="0">
                <a:ea typeface="ＭＳ Ｐゴシック" pitchFamily="34" charset="-128"/>
              </a:rPr>
              <a:t>Giúp dễ nhớ! </a:t>
            </a:r>
          </a:p>
          <a:p>
            <a:pPr eaLnBrk="1" hangingPunct="1"/>
            <a:r>
              <a:rPr lang="en-US" altLang="vi-VN" smtClean="0">
                <a:ea typeface="ＭＳ Ｐゴシック" pitchFamily="34" charset="-128"/>
              </a:rPr>
              <a:t>Lối trình bày.</a:t>
            </a:r>
          </a:p>
          <a:p>
            <a:pPr lvl="1" eaLnBrk="1" hangingPunct="1"/>
            <a:r>
              <a:rPr lang="en-US" altLang="vi-VN" smtClean="0">
                <a:ea typeface="ＭＳ Ｐゴシック" pitchFamily="34" charset="-128"/>
              </a:rPr>
              <a:t>Mang tính thuyết phục hơn là bắt buộc</a:t>
            </a:r>
          </a:p>
          <a:p>
            <a:pPr eaLnBrk="1" hangingPunct="1"/>
            <a:r>
              <a:rPr lang="en-US" altLang="vi-VN" smtClean="0">
                <a:ea typeface="ＭＳ Ｐゴシック" pitchFamily="34" charset="-128"/>
              </a:rPr>
              <a:t>Thơ ca</a:t>
            </a:r>
          </a:p>
          <a:p>
            <a:pPr lvl="1" eaLnBrk="1" hangingPunct="1"/>
            <a:r>
              <a:rPr lang="en-US" altLang="vi-VN" smtClean="0">
                <a:ea typeface="ＭＳ Ｐゴシック" pitchFamily="34" charset="-128"/>
              </a:rPr>
              <a:t>Khích lệ chúng ta sử dụng châm ngôn.</a:t>
            </a:r>
          </a:p>
        </p:txBody>
      </p:sp>
      <p:sp>
        <p:nvSpPr>
          <p:cNvPr id="4" name="Rectangle 2"/>
          <p:cNvSpPr txBox="1">
            <a:spLocks noChangeArrowheads="1"/>
          </p:cNvSpPr>
          <p:nvPr/>
        </p:nvSpPr>
        <p:spPr bwMode="auto">
          <a:xfrm>
            <a:off x="0" y="6261100"/>
            <a:ext cx="9144000" cy="596900"/>
          </a:xfrm>
          <a:prstGeom prst="rect">
            <a:avLst/>
          </a:prstGeom>
          <a:solidFill>
            <a:srgbClr val="000000"/>
          </a:solidFill>
          <a:ln>
            <a:noFill/>
          </a:ln>
          <a:extLst/>
        </p:spPr>
        <p:txBody>
          <a:bodyPr anchor="b"/>
          <a:lstStyle>
            <a:lvl1pPr algn="ctr" rtl="0" eaLnBrk="0" fontAlgn="base" hangingPunct="0">
              <a:spcBef>
                <a:spcPct val="0"/>
              </a:spcBef>
              <a:spcAft>
                <a:spcPct val="0"/>
              </a:spcAft>
              <a:defRPr sz="4800">
                <a:solidFill>
                  <a:schemeClr val="tx1"/>
                </a:solidFill>
                <a:latin typeface="+mj-lt"/>
                <a:ea typeface="+mj-ea"/>
                <a:cs typeface="+mj-cs"/>
              </a:defRPr>
            </a:lvl1pPr>
            <a:lvl2pPr algn="l" rtl="0" eaLnBrk="0" fontAlgn="base" hangingPunct="0">
              <a:spcBef>
                <a:spcPct val="0"/>
              </a:spcBef>
              <a:spcAft>
                <a:spcPct val="0"/>
              </a:spcAft>
              <a:defRPr sz="4200">
                <a:solidFill>
                  <a:schemeClr val="tx1"/>
                </a:solidFill>
                <a:latin typeface="Arial Unicode MS" pitchFamily="34" charset="-128"/>
              </a:defRPr>
            </a:lvl2pPr>
            <a:lvl3pPr algn="l" rtl="0" eaLnBrk="0" fontAlgn="base" hangingPunct="0">
              <a:spcBef>
                <a:spcPct val="0"/>
              </a:spcBef>
              <a:spcAft>
                <a:spcPct val="0"/>
              </a:spcAft>
              <a:defRPr sz="4200">
                <a:solidFill>
                  <a:schemeClr val="tx1"/>
                </a:solidFill>
                <a:latin typeface="Arial Unicode MS" pitchFamily="34" charset="-128"/>
              </a:defRPr>
            </a:lvl3pPr>
            <a:lvl4pPr algn="l" rtl="0" eaLnBrk="0" fontAlgn="base" hangingPunct="0">
              <a:spcBef>
                <a:spcPct val="0"/>
              </a:spcBef>
              <a:spcAft>
                <a:spcPct val="0"/>
              </a:spcAft>
              <a:defRPr sz="4200">
                <a:solidFill>
                  <a:schemeClr val="tx1"/>
                </a:solidFill>
                <a:latin typeface="Arial Unicode MS" pitchFamily="34" charset="-128"/>
              </a:defRPr>
            </a:lvl4pPr>
            <a:lvl5pPr algn="l" rtl="0" eaLnBrk="0" fontAlgn="base" hangingPunct="0">
              <a:spcBef>
                <a:spcPct val="0"/>
              </a:spcBef>
              <a:spcAft>
                <a:spcPct val="0"/>
              </a:spcAft>
              <a:defRPr sz="4200">
                <a:solidFill>
                  <a:schemeClr val="tx1"/>
                </a:solidFill>
                <a:latin typeface="Arial Unicode MS" pitchFamily="34" charset="-128"/>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a:lstStyle>
          <a:p>
            <a:pPr eaLnBrk="1" hangingPunct="1">
              <a:defRPr/>
            </a:pPr>
            <a:r>
              <a:rPr lang="en-US" sz="1600" kern="0" dirty="0" smtClean="0">
                <a:solidFill>
                  <a:srgbClr val="FFFFFF"/>
                </a:solidFill>
              </a:rPr>
              <a:t>Jeffrey Arthurs, Gordon-Conwell Theological Seminary </a:t>
            </a:r>
            <a:br>
              <a:rPr lang="en-US" sz="1600" kern="0" dirty="0" smtClean="0">
                <a:solidFill>
                  <a:srgbClr val="FFFFFF"/>
                </a:solidFill>
              </a:rPr>
            </a:br>
            <a:r>
              <a:rPr lang="en-US" sz="1600" kern="0" dirty="0" smtClean="0">
                <a:solidFill>
                  <a:srgbClr val="FFFFFF"/>
                </a:solidFill>
              </a:rPr>
              <a:t>(SBC preaching conference, July 2014)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62179">
                                            <p:txEl>
                                              <p:pRg st="0" end="0"/>
                                            </p:txEl>
                                          </p:spTgt>
                                        </p:tgtEl>
                                        <p:attrNameLst>
                                          <p:attrName>style.visibility</p:attrName>
                                        </p:attrNameLst>
                                      </p:cBhvr>
                                      <p:to>
                                        <p:strVal val="visible"/>
                                      </p:to>
                                    </p:set>
                                    <p:animEffect transition="in" filter="dissolve">
                                      <p:cBhvr>
                                        <p:cTn id="7" dur="500"/>
                                        <p:tgtEl>
                                          <p:spTgt spid="562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2179">
                                            <p:txEl>
                                              <p:pRg st="1" end="1"/>
                                            </p:txEl>
                                          </p:spTgt>
                                        </p:tgtEl>
                                        <p:attrNameLst>
                                          <p:attrName>style.visibility</p:attrName>
                                        </p:attrNameLst>
                                      </p:cBhvr>
                                      <p:to>
                                        <p:strVal val="visible"/>
                                      </p:to>
                                    </p:set>
                                    <p:animEffect transition="in" filter="dissolve">
                                      <p:cBhvr>
                                        <p:cTn id="12" dur="500"/>
                                        <p:tgtEl>
                                          <p:spTgt spid="562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62179">
                                            <p:txEl>
                                              <p:pRg st="2" end="2"/>
                                            </p:txEl>
                                          </p:spTgt>
                                        </p:tgtEl>
                                        <p:attrNameLst>
                                          <p:attrName>style.visibility</p:attrName>
                                        </p:attrNameLst>
                                      </p:cBhvr>
                                      <p:to>
                                        <p:strVal val="visible"/>
                                      </p:to>
                                    </p:set>
                                    <p:animEffect transition="in" filter="dissolve">
                                      <p:cBhvr>
                                        <p:cTn id="17" dur="500"/>
                                        <p:tgtEl>
                                          <p:spTgt spid="562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62179">
                                            <p:txEl>
                                              <p:pRg st="3" end="3"/>
                                            </p:txEl>
                                          </p:spTgt>
                                        </p:tgtEl>
                                        <p:attrNameLst>
                                          <p:attrName>style.visibility</p:attrName>
                                        </p:attrNameLst>
                                      </p:cBhvr>
                                      <p:to>
                                        <p:strVal val="visible"/>
                                      </p:to>
                                    </p:set>
                                    <p:animEffect transition="in" filter="dissolve">
                                      <p:cBhvr>
                                        <p:cTn id="22" dur="500"/>
                                        <p:tgtEl>
                                          <p:spTgt spid="56217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62179">
                                            <p:txEl>
                                              <p:pRg st="4" end="4"/>
                                            </p:txEl>
                                          </p:spTgt>
                                        </p:tgtEl>
                                        <p:attrNameLst>
                                          <p:attrName>style.visibility</p:attrName>
                                        </p:attrNameLst>
                                      </p:cBhvr>
                                      <p:to>
                                        <p:strVal val="visible"/>
                                      </p:to>
                                    </p:set>
                                    <p:animEffect transition="in" filter="dissolve">
                                      <p:cBhvr>
                                        <p:cTn id="27" dur="500"/>
                                        <p:tgtEl>
                                          <p:spTgt spid="562179">
                                            <p:txEl>
                                              <p:pRg st="4" end="4"/>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562179">
                                            <p:txEl>
                                              <p:pRg st="5" end="5"/>
                                            </p:txEl>
                                          </p:spTgt>
                                        </p:tgtEl>
                                        <p:attrNameLst>
                                          <p:attrName>style.visibility</p:attrName>
                                        </p:attrNameLst>
                                      </p:cBhvr>
                                      <p:to>
                                        <p:strVal val="visible"/>
                                      </p:to>
                                    </p:set>
                                    <p:animEffect transition="in" filter="dissolve">
                                      <p:cBhvr>
                                        <p:cTn id="30" dur="500"/>
                                        <p:tgtEl>
                                          <p:spTgt spid="5621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9"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algn="ctr" eaLnBrk="1" hangingPunct="1"/>
            <a:r>
              <a:rPr lang="en-US" altLang="vi-VN" smtClean="0">
                <a:ea typeface="ＭＳ Ｐゴシック" pitchFamily="34" charset="-128"/>
              </a:rPr>
              <a:t>Châm ngôn</a:t>
            </a:r>
          </a:p>
        </p:txBody>
      </p:sp>
      <p:sp>
        <p:nvSpPr>
          <p:cNvPr id="507907" name="Rectangle 3"/>
          <p:cNvSpPr>
            <a:spLocks noGrp="1" noChangeArrowheads="1"/>
          </p:cNvSpPr>
          <p:nvPr>
            <p:ph type="body" idx="1"/>
          </p:nvPr>
        </p:nvSpPr>
        <p:spPr/>
        <p:txBody>
          <a:bodyPr/>
          <a:lstStyle/>
          <a:p>
            <a:pPr marL="539750" indent="-539750" eaLnBrk="1" hangingPunct="1">
              <a:lnSpc>
                <a:spcPct val="80000"/>
              </a:lnSpc>
              <a:defRPr/>
            </a:pPr>
            <a:r>
              <a:rPr lang="en-US" sz="3600" b="1" dirty="0" err="1" smtClean="0">
                <a:latin typeface="Arial"/>
                <a:ea typeface="+mn-ea"/>
                <a:cs typeface="Arial"/>
              </a:rPr>
              <a:t>Lặp</a:t>
            </a:r>
            <a:r>
              <a:rPr lang="en-US" sz="3600" b="1" dirty="0" smtClean="0">
                <a:latin typeface="Arial"/>
                <a:ea typeface="+mn-ea"/>
                <a:cs typeface="Arial"/>
              </a:rPr>
              <a:t> </a:t>
            </a:r>
            <a:r>
              <a:rPr lang="en-US" sz="3600" b="1" dirty="0" err="1" smtClean="0">
                <a:latin typeface="Arial"/>
                <a:ea typeface="+mn-ea"/>
                <a:cs typeface="Arial"/>
              </a:rPr>
              <a:t>lại</a:t>
            </a:r>
            <a:endParaRPr lang="en-US" sz="3600" b="1" dirty="0" smtClean="0">
              <a:latin typeface="Arial"/>
              <a:ea typeface="+mn-ea"/>
              <a:cs typeface="Arial"/>
            </a:endParaRPr>
          </a:p>
          <a:p>
            <a:pPr marL="539750" indent="-539750" eaLnBrk="1" hangingPunct="1">
              <a:lnSpc>
                <a:spcPct val="80000"/>
              </a:lnSpc>
              <a:defRPr/>
            </a:pPr>
            <a:r>
              <a:rPr lang="en-US" sz="3600" b="1" dirty="0" err="1" smtClean="0">
                <a:latin typeface="Arial"/>
                <a:ea typeface="+mn-ea"/>
                <a:cs typeface="Arial"/>
              </a:rPr>
              <a:t>Điệp</a:t>
            </a:r>
            <a:r>
              <a:rPr lang="en-US" sz="3600" b="1" dirty="0" smtClean="0">
                <a:latin typeface="Arial"/>
                <a:ea typeface="+mn-ea"/>
                <a:cs typeface="Arial"/>
              </a:rPr>
              <a:t> </a:t>
            </a:r>
            <a:r>
              <a:rPr lang="en-US" sz="3600" b="1" dirty="0" err="1" smtClean="0">
                <a:latin typeface="Arial"/>
                <a:ea typeface="+mn-ea"/>
                <a:cs typeface="Arial"/>
              </a:rPr>
              <a:t>âm</a:t>
            </a:r>
            <a:endParaRPr lang="en-US" sz="3600" b="1" dirty="0" smtClean="0">
              <a:latin typeface="Arial"/>
              <a:ea typeface="+mn-ea"/>
              <a:cs typeface="Arial"/>
            </a:endParaRPr>
          </a:p>
          <a:p>
            <a:pPr marL="539750" indent="-539750" eaLnBrk="1" hangingPunct="1">
              <a:lnSpc>
                <a:spcPct val="80000"/>
              </a:lnSpc>
              <a:defRPr/>
            </a:pPr>
            <a:r>
              <a:rPr lang="en-US" sz="3600" b="1" dirty="0" err="1" smtClean="0">
                <a:latin typeface="Arial"/>
                <a:ea typeface="+mn-ea"/>
                <a:cs typeface="Arial"/>
              </a:rPr>
              <a:t>Trùng</a:t>
            </a:r>
            <a:r>
              <a:rPr lang="en-US" sz="3600" b="1" dirty="0" smtClean="0">
                <a:latin typeface="Arial"/>
                <a:ea typeface="+mn-ea"/>
                <a:cs typeface="Arial"/>
              </a:rPr>
              <a:t> </a:t>
            </a:r>
            <a:r>
              <a:rPr lang="en-US" sz="3600" b="1" dirty="0" err="1" smtClean="0">
                <a:latin typeface="Arial"/>
                <a:ea typeface="+mn-ea"/>
                <a:cs typeface="Arial"/>
              </a:rPr>
              <a:t>âm</a:t>
            </a:r>
            <a:endParaRPr lang="en-US" sz="3600" b="1" dirty="0" smtClean="0">
              <a:latin typeface="Arial"/>
              <a:ea typeface="+mn-ea"/>
              <a:cs typeface="Arial"/>
            </a:endParaRPr>
          </a:p>
          <a:p>
            <a:pPr marL="539750" indent="-539750" eaLnBrk="1" hangingPunct="1">
              <a:lnSpc>
                <a:spcPct val="80000"/>
              </a:lnSpc>
              <a:defRPr/>
            </a:pPr>
            <a:r>
              <a:rPr lang="en-US" sz="3600" b="1" dirty="0" smtClean="0">
                <a:latin typeface="Arial"/>
                <a:ea typeface="+mn-ea"/>
                <a:cs typeface="Arial"/>
              </a:rPr>
              <a:t>So </a:t>
            </a:r>
            <a:r>
              <a:rPr lang="en-US" sz="3600" b="1" dirty="0" err="1" smtClean="0">
                <a:latin typeface="Arial"/>
                <a:ea typeface="+mn-ea"/>
                <a:cs typeface="Arial"/>
              </a:rPr>
              <a:t>sánh</a:t>
            </a:r>
            <a:endParaRPr lang="en-US" sz="3600" b="1" dirty="0" smtClean="0">
              <a:latin typeface="Arial"/>
              <a:ea typeface="+mn-ea"/>
              <a:cs typeface="Arial"/>
            </a:endParaRPr>
          </a:p>
          <a:p>
            <a:pPr marL="539750" indent="-539750" eaLnBrk="1" hangingPunct="1">
              <a:lnSpc>
                <a:spcPct val="80000"/>
              </a:lnSpc>
              <a:defRPr/>
            </a:pPr>
            <a:r>
              <a:rPr lang="en-US" sz="3600" b="1" dirty="0" err="1" smtClean="0">
                <a:latin typeface="Arial"/>
                <a:ea typeface="+mn-ea"/>
                <a:cs typeface="Arial"/>
              </a:rPr>
              <a:t>Ẩn</a:t>
            </a:r>
            <a:r>
              <a:rPr lang="en-US" sz="3600" b="1" dirty="0" smtClean="0">
                <a:latin typeface="Arial"/>
                <a:ea typeface="+mn-ea"/>
                <a:cs typeface="Arial"/>
              </a:rPr>
              <a:t> </a:t>
            </a:r>
            <a:r>
              <a:rPr lang="en-US" sz="3600" b="1" dirty="0" err="1" smtClean="0">
                <a:latin typeface="Arial"/>
                <a:ea typeface="+mn-ea"/>
                <a:cs typeface="Arial"/>
              </a:rPr>
              <a:t>dụ</a:t>
            </a:r>
            <a:endParaRPr lang="en-US" sz="3600" b="1" dirty="0" smtClean="0">
              <a:latin typeface="Arial"/>
              <a:ea typeface="+mn-ea"/>
              <a:cs typeface="Arial"/>
            </a:endParaRPr>
          </a:p>
          <a:p>
            <a:pPr marL="539750" indent="-539750" eaLnBrk="1" hangingPunct="1">
              <a:lnSpc>
                <a:spcPct val="80000"/>
              </a:lnSpc>
              <a:defRPr/>
            </a:pPr>
            <a:r>
              <a:rPr lang="en-US" sz="3600" b="1" dirty="0" err="1" smtClean="0">
                <a:latin typeface="Arial"/>
                <a:ea typeface="+mn-ea"/>
                <a:cs typeface="Arial"/>
              </a:rPr>
              <a:t>Có</a:t>
            </a:r>
            <a:r>
              <a:rPr lang="en-US" sz="3600" b="1" dirty="0" smtClean="0">
                <a:latin typeface="Arial"/>
                <a:ea typeface="+mn-ea"/>
                <a:cs typeface="Arial"/>
              </a:rPr>
              <a:t> </a:t>
            </a:r>
            <a:r>
              <a:rPr lang="en-US" sz="3600" b="1" dirty="0" err="1" smtClean="0">
                <a:latin typeface="Arial"/>
                <a:ea typeface="+mn-ea"/>
                <a:cs typeface="Arial"/>
              </a:rPr>
              <a:t>vần</a:t>
            </a:r>
            <a:endParaRPr lang="en-US" sz="3600" b="1" dirty="0" smtClean="0">
              <a:latin typeface="Arial"/>
              <a:ea typeface="+mn-ea"/>
              <a:cs typeface="Arial"/>
            </a:endParaRPr>
          </a:p>
          <a:p>
            <a:pPr marL="539750" indent="-539750" eaLnBrk="1" hangingPunct="1">
              <a:lnSpc>
                <a:spcPct val="80000"/>
              </a:lnSpc>
              <a:defRPr/>
            </a:pPr>
            <a:r>
              <a:rPr lang="en-US" sz="3600" b="1" dirty="0" smtClean="0">
                <a:latin typeface="Arial"/>
                <a:ea typeface="+mn-ea"/>
                <a:cs typeface="Arial"/>
              </a:rPr>
              <a:t>So </a:t>
            </a:r>
            <a:r>
              <a:rPr lang="en-US" sz="3600" b="1" dirty="0" err="1" smtClean="0">
                <a:latin typeface="Arial"/>
                <a:ea typeface="+mn-ea"/>
                <a:cs typeface="Arial"/>
              </a:rPr>
              <a:t>sánh</a:t>
            </a:r>
            <a:r>
              <a:rPr lang="en-US" sz="3600" b="1" dirty="0" smtClean="0">
                <a:latin typeface="Arial"/>
                <a:ea typeface="+mn-ea"/>
                <a:cs typeface="Arial"/>
              </a:rPr>
              <a:t> </a:t>
            </a:r>
            <a:r>
              <a:rPr lang="en-US" sz="3600" b="1" dirty="0" err="1" smtClean="0">
                <a:latin typeface="Arial"/>
                <a:ea typeface="+mn-ea"/>
                <a:cs typeface="Arial"/>
              </a:rPr>
              <a:t>và</a:t>
            </a:r>
            <a:r>
              <a:rPr lang="en-US" sz="3600" b="1" dirty="0" smtClean="0">
                <a:latin typeface="Arial"/>
                <a:ea typeface="+mn-ea"/>
                <a:cs typeface="Arial"/>
              </a:rPr>
              <a:t> </a:t>
            </a:r>
            <a:r>
              <a:rPr lang="en-US" sz="3600" b="1" dirty="0" err="1" smtClean="0">
                <a:latin typeface="Arial"/>
                <a:ea typeface="+mn-ea"/>
                <a:cs typeface="Arial"/>
              </a:rPr>
              <a:t>tương</a:t>
            </a:r>
            <a:r>
              <a:rPr lang="en-US" sz="3600" b="1" dirty="0" smtClean="0">
                <a:latin typeface="Arial"/>
                <a:ea typeface="+mn-ea"/>
                <a:cs typeface="Arial"/>
              </a:rPr>
              <a:t> </a:t>
            </a:r>
            <a:r>
              <a:rPr lang="en-US" sz="3600" b="1" dirty="0" err="1" smtClean="0">
                <a:latin typeface="Arial"/>
                <a:ea typeface="+mn-ea"/>
                <a:cs typeface="Arial"/>
              </a:rPr>
              <a:t>phản</a:t>
            </a:r>
            <a:endParaRPr lang="en-US" sz="4000" b="1" dirty="0" smtClean="0">
              <a:latin typeface="Arial"/>
              <a:ea typeface="+mn-ea"/>
              <a:cs typeface="Arial"/>
            </a:endParaRPr>
          </a:p>
          <a:p>
            <a:pPr eaLnBrk="1" hangingPunct="1">
              <a:lnSpc>
                <a:spcPct val="80000"/>
              </a:lnSpc>
              <a:buFont typeface="Wingdings" panose="05000000000000000000" pitchFamily="2" charset="2"/>
              <a:buNone/>
              <a:defRPr/>
            </a:pPr>
            <a:r>
              <a:rPr lang="en-US" sz="1800" dirty="0" smtClean="0">
                <a:ea typeface="+mn-ea"/>
                <a:cs typeface="+mn-cs"/>
              </a:rPr>
              <a:t>	</a:t>
            </a:r>
          </a:p>
          <a:p>
            <a:pPr eaLnBrk="1" hangingPunct="1">
              <a:lnSpc>
                <a:spcPct val="80000"/>
              </a:lnSpc>
              <a:buFont typeface="Wingdings" panose="05000000000000000000" pitchFamily="2" charset="2"/>
              <a:buNone/>
              <a:defRPr/>
            </a:pPr>
            <a:r>
              <a:rPr lang="en-US" sz="1800" dirty="0" smtClean="0">
                <a:ea typeface="+mn-ea"/>
                <a:cs typeface="+mn-cs"/>
              </a:rPr>
              <a:t>Duane </a:t>
            </a:r>
            <a:r>
              <a:rPr lang="en-US" sz="1800" dirty="0">
                <a:ea typeface="+mn-ea"/>
                <a:cs typeface="+mn-cs"/>
              </a:rPr>
              <a:t>Garret</a:t>
            </a:r>
            <a:r>
              <a:rPr lang="en-US" sz="1800" dirty="0" smtClean="0">
                <a:ea typeface="+mn-ea"/>
                <a:cs typeface="+mn-cs"/>
              </a:rPr>
              <a:t>, </a:t>
            </a:r>
            <a:r>
              <a:rPr lang="en-US" sz="1800" i="1" dirty="0" smtClean="0">
                <a:ea typeface="+mn-ea"/>
                <a:cs typeface="+mn-cs"/>
              </a:rPr>
              <a:t>The New American Commentary: Proverbs, Ecclesiastes &amp; Song of Songs</a:t>
            </a:r>
            <a:r>
              <a:rPr lang="en-US" sz="1800" dirty="0" smtClean="0">
                <a:ea typeface="+mn-ea"/>
                <a:cs typeface="+mn-cs"/>
              </a:rPr>
              <a:t> (Nashville, </a:t>
            </a:r>
            <a:r>
              <a:rPr lang="en-US" sz="1800" dirty="0" err="1" smtClean="0">
                <a:ea typeface="+mn-ea"/>
                <a:cs typeface="+mn-cs"/>
              </a:rPr>
              <a:t>Broadman</a:t>
            </a:r>
            <a:r>
              <a:rPr lang="en-US" sz="1800" dirty="0" smtClean="0">
                <a:ea typeface="+mn-ea"/>
                <a:cs typeface="+mn-cs"/>
              </a:rPr>
              <a:t> Press, 1993) 38.</a:t>
            </a:r>
            <a:endParaRPr lang="en-US" sz="4000" dirty="0" smtClean="0">
              <a:ea typeface="+mn-ea"/>
              <a:cs typeface="+mn-cs"/>
            </a:endParaRPr>
          </a:p>
        </p:txBody>
      </p:sp>
      <p:sp>
        <p:nvSpPr>
          <p:cNvPr id="4" name="Rectangle 2"/>
          <p:cNvSpPr txBox="1">
            <a:spLocks noChangeArrowheads="1"/>
          </p:cNvSpPr>
          <p:nvPr/>
        </p:nvSpPr>
        <p:spPr bwMode="auto">
          <a:xfrm>
            <a:off x="0" y="6261100"/>
            <a:ext cx="9144000" cy="596900"/>
          </a:xfrm>
          <a:prstGeom prst="rect">
            <a:avLst/>
          </a:prstGeom>
          <a:solidFill>
            <a:srgbClr val="000000"/>
          </a:solidFill>
          <a:ln>
            <a:noFill/>
          </a:ln>
          <a:extLst/>
        </p:spPr>
        <p:txBody>
          <a:bodyPr anchor="b"/>
          <a:lstStyle>
            <a:lvl1pPr algn="ctr" rtl="0" eaLnBrk="0" fontAlgn="base" hangingPunct="0">
              <a:spcBef>
                <a:spcPct val="0"/>
              </a:spcBef>
              <a:spcAft>
                <a:spcPct val="0"/>
              </a:spcAft>
              <a:defRPr sz="4800">
                <a:solidFill>
                  <a:schemeClr val="tx1"/>
                </a:solidFill>
                <a:latin typeface="+mj-lt"/>
                <a:ea typeface="+mj-ea"/>
                <a:cs typeface="+mj-cs"/>
              </a:defRPr>
            </a:lvl1pPr>
            <a:lvl2pPr algn="l" rtl="0" eaLnBrk="0" fontAlgn="base" hangingPunct="0">
              <a:spcBef>
                <a:spcPct val="0"/>
              </a:spcBef>
              <a:spcAft>
                <a:spcPct val="0"/>
              </a:spcAft>
              <a:defRPr sz="4200">
                <a:solidFill>
                  <a:schemeClr val="tx1"/>
                </a:solidFill>
                <a:latin typeface="Arial Unicode MS" pitchFamily="34" charset="-128"/>
              </a:defRPr>
            </a:lvl2pPr>
            <a:lvl3pPr algn="l" rtl="0" eaLnBrk="0" fontAlgn="base" hangingPunct="0">
              <a:spcBef>
                <a:spcPct val="0"/>
              </a:spcBef>
              <a:spcAft>
                <a:spcPct val="0"/>
              </a:spcAft>
              <a:defRPr sz="4200">
                <a:solidFill>
                  <a:schemeClr val="tx1"/>
                </a:solidFill>
                <a:latin typeface="Arial Unicode MS" pitchFamily="34" charset="-128"/>
              </a:defRPr>
            </a:lvl3pPr>
            <a:lvl4pPr algn="l" rtl="0" eaLnBrk="0" fontAlgn="base" hangingPunct="0">
              <a:spcBef>
                <a:spcPct val="0"/>
              </a:spcBef>
              <a:spcAft>
                <a:spcPct val="0"/>
              </a:spcAft>
              <a:defRPr sz="4200">
                <a:solidFill>
                  <a:schemeClr val="tx1"/>
                </a:solidFill>
                <a:latin typeface="Arial Unicode MS" pitchFamily="34" charset="-128"/>
              </a:defRPr>
            </a:lvl4pPr>
            <a:lvl5pPr algn="l" rtl="0" eaLnBrk="0" fontAlgn="base" hangingPunct="0">
              <a:spcBef>
                <a:spcPct val="0"/>
              </a:spcBef>
              <a:spcAft>
                <a:spcPct val="0"/>
              </a:spcAft>
              <a:defRPr sz="4200">
                <a:solidFill>
                  <a:schemeClr val="tx1"/>
                </a:solidFill>
                <a:latin typeface="Arial Unicode MS" pitchFamily="34" charset="-128"/>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a:lstStyle>
          <a:p>
            <a:pPr eaLnBrk="1" hangingPunct="1">
              <a:defRPr/>
            </a:pPr>
            <a:r>
              <a:rPr lang="en-US" sz="1600" kern="0" dirty="0" smtClean="0">
                <a:solidFill>
                  <a:srgbClr val="FFFFFF"/>
                </a:solidFill>
              </a:rPr>
              <a:t>Jeffrey Arthurs, Gordon-Conwell Theological Seminary </a:t>
            </a:r>
            <a:br>
              <a:rPr lang="en-US" sz="1600" kern="0" dirty="0" smtClean="0">
                <a:solidFill>
                  <a:srgbClr val="FFFFFF"/>
                </a:solidFill>
              </a:rPr>
            </a:br>
            <a:r>
              <a:rPr lang="en-US" sz="1600" kern="0" dirty="0" smtClean="0">
                <a:solidFill>
                  <a:srgbClr val="FFFFFF"/>
                </a:solidFill>
              </a:rPr>
              <a:t>(SBC preaching conference, July 2014)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7907">
                                            <p:txEl>
                                              <p:pRg st="0" end="0"/>
                                            </p:txEl>
                                          </p:spTgt>
                                        </p:tgtEl>
                                        <p:attrNameLst>
                                          <p:attrName>style.visibility</p:attrName>
                                        </p:attrNameLst>
                                      </p:cBhvr>
                                      <p:to>
                                        <p:strVal val="visible"/>
                                      </p:to>
                                    </p:set>
                                    <p:animEffect transition="in" filter="dissolve">
                                      <p:cBhvr>
                                        <p:cTn id="7" dur="500"/>
                                        <p:tgtEl>
                                          <p:spTgt spid="5079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7907">
                                            <p:txEl>
                                              <p:pRg st="1" end="1"/>
                                            </p:txEl>
                                          </p:spTgt>
                                        </p:tgtEl>
                                        <p:attrNameLst>
                                          <p:attrName>style.visibility</p:attrName>
                                        </p:attrNameLst>
                                      </p:cBhvr>
                                      <p:to>
                                        <p:strVal val="visible"/>
                                      </p:to>
                                    </p:set>
                                    <p:animEffect transition="in" filter="dissolve">
                                      <p:cBhvr>
                                        <p:cTn id="12" dur="500"/>
                                        <p:tgtEl>
                                          <p:spTgt spid="5079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07907">
                                            <p:txEl>
                                              <p:pRg st="2" end="2"/>
                                            </p:txEl>
                                          </p:spTgt>
                                        </p:tgtEl>
                                        <p:attrNameLst>
                                          <p:attrName>style.visibility</p:attrName>
                                        </p:attrNameLst>
                                      </p:cBhvr>
                                      <p:to>
                                        <p:strVal val="visible"/>
                                      </p:to>
                                    </p:set>
                                    <p:animEffect transition="in" filter="dissolve">
                                      <p:cBhvr>
                                        <p:cTn id="17" dur="500"/>
                                        <p:tgtEl>
                                          <p:spTgt spid="5079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07907">
                                            <p:txEl>
                                              <p:pRg st="3" end="3"/>
                                            </p:txEl>
                                          </p:spTgt>
                                        </p:tgtEl>
                                        <p:attrNameLst>
                                          <p:attrName>style.visibility</p:attrName>
                                        </p:attrNameLst>
                                      </p:cBhvr>
                                      <p:to>
                                        <p:strVal val="visible"/>
                                      </p:to>
                                    </p:set>
                                    <p:animEffect transition="in" filter="dissolve">
                                      <p:cBhvr>
                                        <p:cTn id="22" dur="500"/>
                                        <p:tgtEl>
                                          <p:spTgt spid="50790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07907">
                                            <p:txEl>
                                              <p:pRg st="4" end="4"/>
                                            </p:txEl>
                                          </p:spTgt>
                                        </p:tgtEl>
                                        <p:attrNameLst>
                                          <p:attrName>style.visibility</p:attrName>
                                        </p:attrNameLst>
                                      </p:cBhvr>
                                      <p:to>
                                        <p:strVal val="visible"/>
                                      </p:to>
                                    </p:set>
                                    <p:animEffect transition="in" filter="dissolve">
                                      <p:cBhvr>
                                        <p:cTn id="27" dur="500"/>
                                        <p:tgtEl>
                                          <p:spTgt spid="50790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07907">
                                            <p:txEl>
                                              <p:pRg st="5" end="5"/>
                                            </p:txEl>
                                          </p:spTgt>
                                        </p:tgtEl>
                                        <p:attrNameLst>
                                          <p:attrName>style.visibility</p:attrName>
                                        </p:attrNameLst>
                                      </p:cBhvr>
                                      <p:to>
                                        <p:strVal val="visible"/>
                                      </p:to>
                                    </p:set>
                                    <p:animEffect transition="in" filter="dissolve">
                                      <p:cBhvr>
                                        <p:cTn id="32" dur="500"/>
                                        <p:tgtEl>
                                          <p:spTgt spid="50790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07907">
                                            <p:txEl>
                                              <p:pRg st="6" end="6"/>
                                            </p:txEl>
                                          </p:spTgt>
                                        </p:tgtEl>
                                        <p:attrNameLst>
                                          <p:attrName>style.visibility</p:attrName>
                                        </p:attrNameLst>
                                      </p:cBhvr>
                                      <p:to>
                                        <p:strVal val="visible"/>
                                      </p:to>
                                    </p:set>
                                    <p:animEffect transition="in" filter="dissolve">
                                      <p:cBhvr>
                                        <p:cTn id="37" dur="500"/>
                                        <p:tgtEl>
                                          <p:spTgt spid="507907">
                                            <p:txEl>
                                              <p:pRg st="6" end="6"/>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507907">
                                            <p:txEl>
                                              <p:pRg st="7" end="7"/>
                                            </p:txEl>
                                          </p:spTgt>
                                        </p:tgtEl>
                                        <p:attrNameLst>
                                          <p:attrName>style.visibility</p:attrName>
                                        </p:attrNameLst>
                                      </p:cBhvr>
                                      <p:to>
                                        <p:strVal val="visible"/>
                                      </p:to>
                                    </p:set>
                                    <p:animEffect transition="in" filter="dissolve">
                                      <p:cBhvr>
                                        <p:cTn id="40" dur="500"/>
                                        <p:tgtEl>
                                          <p:spTgt spid="507907">
                                            <p:txEl>
                                              <p:pRg st="7" end="7"/>
                                            </p:txEl>
                                          </p:spTgt>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507907">
                                            <p:txEl>
                                              <p:pRg st="8" end="8"/>
                                            </p:txEl>
                                          </p:spTgt>
                                        </p:tgtEl>
                                        <p:attrNameLst>
                                          <p:attrName>style.visibility</p:attrName>
                                        </p:attrNameLst>
                                      </p:cBhvr>
                                      <p:to>
                                        <p:strVal val="visible"/>
                                      </p:to>
                                    </p:set>
                                    <p:animEffect transition="in" filter="dissolve">
                                      <p:cBhvr>
                                        <p:cTn id="43" dur="500"/>
                                        <p:tgtEl>
                                          <p:spTgt spid="5079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07"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algn="ctr" eaLnBrk="1" hangingPunct="1"/>
            <a:r>
              <a:rPr lang="en-US" altLang="vi-VN" smtClean="0">
                <a:ea typeface="ＭＳ Ｐゴシック" pitchFamily="34" charset="-128"/>
              </a:rPr>
              <a:t>Các đặc điểm về văn chương/ tu từ học</a:t>
            </a:r>
          </a:p>
        </p:txBody>
      </p:sp>
      <p:sp>
        <p:nvSpPr>
          <p:cNvPr id="562179" name="Rectangle 3"/>
          <p:cNvSpPr>
            <a:spLocks noGrp="1" noChangeArrowheads="1"/>
          </p:cNvSpPr>
          <p:nvPr>
            <p:ph type="body" idx="1"/>
          </p:nvPr>
        </p:nvSpPr>
        <p:spPr>
          <a:xfrm>
            <a:off x="323850" y="1524000"/>
            <a:ext cx="8569325" cy="4343400"/>
          </a:xfrm>
        </p:spPr>
        <p:txBody>
          <a:bodyPr/>
          <a:lstStyle/>
          <a:p>
            <a:pPr eaLnBrk="1" hangingPunct="1"/>
            <a:r>
              <a:rPr lang="en-US" altLang="vi-VN" sz="2800" smtClean="0">
                <a:ea typeface="ＭＳ Ｐゴシック" pitchFamily="34" charset="-128"/>
              </a:rPr>
              <a:t>Ngắn.</a:t>
            </a:r>
          </a:p>
          <a:p>
            <a:pPr lvl="1" eaLnBrk="1" hangingPunct="1"/>
            <a:r>
              <a:rPr lang="en-US" altLang="vi-VN" sz="2400" smtClean="0">
                <a:ea typeface="ＭＳ Ｐゴシック" pitchFamily="34" charset="-128"/>
              </a:rPr>
              <a:t>Điều này giúp dễ nhớ! </a:t>
            </a:r>
          </a:p>
          <a:p>
            <a:pPr eaLnBrk="1" hangingPunct="1"/>
            <a:r>
              <a:rPr lang="en-US" altLang="vi-VN" sz="2800" smtClean="0">
                <a:ea typeface="ＭＳ Ｐゴシック" pitchFamily="34" charset="-128"/>
              </a:rPr>
              <a:t>Lối trình bày.</a:t>
            </a:r>
          </a:p>
          <a:p>
            <a:pPr lvl="1" eaLnBrk="1" hangingPunct="1"/>
            <a:r>
              <a:rPr lang="en-US" altLang="vi-VN" sz="2400" smtClean="0">
                <a:ea typeface="ＭＳ Ｐゴシック" pitchFamily="34" charset="-128"/>
              </a:rPr>
              <a:t>Điều này mang tính thuyết phục hơn là bắt buộc</a:t>
            </a:r>
          </a:p>
          <a:p>
            <a:pPr eaLnBrk="1" hangingPunct="1"/>
            <a:r>
              <a:rPr lang="en-US" altLang="vi-VN" sz="2800" smtClean="0">
                <a:ea typeface="ＭＳ Ｐゴシック" pitchFamily="34" charset="-128"/>
              </a:rPr>
              <a:t>Thơ ca</a:t>
            </a:r>
          </a:p>
          <a:p>
            <a:pPr lvl="1" eaLnBrk="1" hangingPunct="1"/>
            <a:r>
              <a:rPr lang="en-US" altLang="vi-VN" sz="2400" smtClean="0">
                <a:ea typeface="ＭＳ Ｐゴシック" pitchFamily="34" charset="-128"/>
              </a:rPr>
              <a:t>Điều này khích lệ chúng ta sử dụng châm ngôn.</a:t>
            </a:r>
          </a:p>
          <a:p>
            <a:pPr eaLnBrk="1" hangingPunct="1"/>
            <a:r>
              <a:rPr lang="en-US" altLang="vi-VN" sz="2800" smtClean="0">
                <a:ea typeface="ＭＳ Ｐゴシック" pitchFamily="34" charset="-128"/>
              </a:rPr>
              <a:t>“</a:t>
            </a:r>
            <a:r>
              <a:rPr lang="en-US" altLang="ja-JP" sz="2800" smtClean="0">
                <a:ea typeface="ＭＳ Ｐゴシック" pitchFamily="34" charset="-128"/>
              </a:rPr>
              <a:t>Tình huống</a:t>
            </a:r>
            <a:r>
              <a:rPr lang="en-US" altLang="vi-VN" sz="2800" smtClean="0">
                <a:ea typeface="ＭＳ Ｐゴシック" pitchFamily="34" charset="-128"/>
              </a:rPr>
              <a:t>"</a:t>
            </a:r>
            <a:endParaRPr lang="en-US" altLang="ja-JP" sz="2800" smtClean="0">
              <a:ea typeface="ＭＳ Ｐゴシック" pitchFamily="34" charset="-128"/>
            </a:endParaRPr>
          </a:p>
          <a:p>
            <a:pPr lvl="1" eaLnBrk="1" hangingPunct="1"/>
            <a:r>
              <a:rPr lang="en-US" altLang="vi-VN" sz="2400" smtClean="0">
                <a:ea typeface="ＭＳ Ｐゴシック" pitchFamily="34" charset="-128"/>
              </a:rPr>
              <a:t>Điều này khích lệ chúng ta kể chuyện.</a:t>
            </a:r>
          </a:p>
          <a:p>
            <a:pPr eaLnBrk="1" hangingPunct="1">
              <a:buFont typeface="Wingdings" panose="05000000000000000000" pitchFamily="2" charset="2"/>
              <a:buNone/>
            </a:pPr>
            <a:endParaRPr lang="en-US" altLang="vi-VN" sz="2800" smtClean="0">
              <a:ea typeface="ＭＳ Ｐゴシック" pitchFamily="34" charset="-128"/>
            </a:endParaRPr>
          </a:p>
        </p:txBody>
      </p:sp>
      <p:sp>
        <p:nvSpPr>
          <p:cNvPr id="4" name="Rectangle 2"/>
          <p:cNvSpPr txBox="1">
            <a:spLocks noChangeArrowheads="1"/>
          </p:cNvSpPr>
          <p:nvPr/>
        </p:nvSpPr>
        <p:spPr bwMode="auto">
          <a:xfrm>
            <a:off x="0" y="6261100"/>
            <a:ext cx="9144000" cy="596900"/>
          </a:xfrm>
          <a:prstGeom prst="rect">
            <a:avLst/>
          </a:prstGeom>
          <a:solidFill>
            <a:srgbClr val="000000"/>
          </a:solidFill>
          <a:ln>
            <a:noFill/>
          </a:ln>
          <a:extLst/>
        </p:spPr>
        <p:txBody>
          <a:bodyPr anchor="b"/>
          <a:lstStyle>
            <a:lvl1pPr algn="ctr" rtl="0" eaLnBrk="0" fontAlgn="base" hangingPunct="0">
              <a:spcBef>
                <a:spcPct val="0"/>
              </a:spcBef>
              <a:spcAft>
                <a:spcPct val="0"/>
              </a:spcAft>
              <a:defRPr sz="4800">
                <a:solidFill>
                  <a:schemeClr val="tx1"/>
                </a:solidFill>
                <a:latin typeface="+mj-lt"/>
                <a:ea typeface="+mj-ea"/>
                <a:cs typeface="+mj-cs"/>
              </a:defRPr>
            </a:lvl1pPr>
            <a:lvl2pPr algn="l" rtl="0" eaLnBrk="0" fontAlgn="base" hangingPunct="0">
              <a:spcBef>
                <a:spcPct val="0"/>
              </a:spcBef>
              <a:spcAft>
                <a:spcPct val="0"/>
              </a:spcAft>
              <a:defRPr sz="4200">
                <a:solidFill>
                  <a:schemeClr val="tx1"/>
                </a:solidFill>
                <a:latin typeface="Arial Unicode MS" pitchFamily="34" charset="-128"/>
              </a:defRPr>
            </a:lvl2pPr>
            <a:lvl3pPr algn="l" rtl="0" eaLnBrk="0" fontAlgn="base" hangingPunct="0">
              <a:spcBef>
                <a:spcPct val="0"/>
              </a:spcBef>
              <a:spcAft>
                <a:spcPct val="0"/>
              </a:spcAft>
              <a:defRPr sz="4200">
                <a:solidFill>
                  <a:schemeClr val="tx1"/>
                </a:solidFill>
                <a:latin typeface="Arial Unicode MS" pitchFamily="34" charset="-128"/>
              </a:defRPr>
            </a:lvl3pPr>
            <a:lvl4pPr algn="l" rtl="0" eaLnBrk="0" fontAlgn="base" hangingPunct="0">
              <a:spcBef>
                <a:spcPct val="0"/>
              </a:spcBef>
              <a:spcAft>
                <a:spcPct val="0"/>
              </a:spcAft>
              <a:defRPr sz="4200">
                <a:solidFill>
                  <a:schemeClr val="tx1"/>
                </a:solidFill>
                <a:latin typeface="Arial Unicode MS" pitchFamily="34" charset="-128"/>
              </a:defRPr>
            </a:lvl4pPr>
            <a:lvl5pPr algn="l" rtl="0" eaLnBrk="0" fontAlgn="base" hangingPunct="0">
              <a:spcBef>
                <a:spcPct val="0"/>
              </a:spcBef>
              <a:spcAft>
                <a:spcPct val="0"/>
              </a:spcAft>
              <a:defRPr sz="4200">
                <a:solidFill>
                  <a:schemeClr val="tx1"/>
                </a:solidFill>
                <a:latin typeface="Arial Unicode MS" pitchFamily="34" charset="-128"/>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a:lstStyle>
          <a:p>
            <a:pPr eaLnBrk="1" hangingPunct="1">
              <a:defRPr/>
            </a:pPr>
            <a:r>
              <a:rPr lang="en-US" sz="1600" kern="0" dirty="0" smtClean="0">
                <a:solidFill>
                  <a:srgbClr val="FFFFFF"/>
                </a:solidFill>
              </a:rPr>
              <a:t>Jeffrey Arthurs, Gordon-Conwell Theological Seminary </a:t>
            </a:r>
            <a:br>
              <a:rPr lang="en-US" sz="1600" kern="0" dirty="0" smtClean="0">
                <a:solidFill>
                  <a:srgbClr val="FFFFFF"/>
                </a:solidFill>
              </a:rPr>
            </a:br>
            <a:r>
              <a:rPr lang="en-US" sz="1600" kern="0" dirty="0" smtClean="0">
                <a:solidFill>
                  <a:srgbClr val="FFFFFF"/>
                </a:solidFill>
              </a:rPr>
              <a:t>(SBC preaching conference, July 2014)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2179">
                                            <p:txEl>
                                              <p:pRg st="0" end="0"/>
                                            </p:txEl>
                                          </p:spTgt>
                                        </p:tgtEl>
                                        <p:attrNameLst>
                                          <p:attrName>style.visibility</p:attrName>
                                        </p:attrNameLst>
                                      </p:cBhvr>
                                      <p:to>
                                        <p:strVal val="visible"/>
                                      </p:to>
                                    </p:set>
                                    <p:animEffect transition="in" filter="dissolve">
                                      <p:cBhvr>
                                        <p:cTn id="7" dur="500"/>
                                        <p:tgtEl>
                                          <p:spTgt spid="56217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62179">
                                            <p:txEl>
                                              <p:pRg st="1" end="1"/>
                                            </p:txEl>
                                          </p:spTgt>
                                        </p:tgtEl>
                                        <p:attrNameLst>
                                          <p:attrName>style.visibility</p:attrName>
                                        </p:attrNameLst>
                                      </p:cBhvr>
                                      <p:to>
                                        <p:strVal val="visible"/>
                                      </p:to>
                                    </p:set>
                                    <p:animEffect transition="in" filter="dissolve">
                                      <p:cBhvr>
                                        <p:cTn id="10" dur="500"/>
                                        <p:tgtEl>
                                          <p:spTgt spid="562179">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62179">
                                            <p:txEl>
                                              <p:pRg st="2" end="2"/>
                                            </p:txEl>
                                          </p:spTgt>
                                        </p:tgtEl>
                                        <p:attrNameLst>
                                          <p:attrName>style.visibility</p:attrName>
                                        </p:attrNameLst>
                                      </p:cBhvr>
                                      <p:to>
                                        <p:strVal val="visible"/>
                                      </p:to>
                                    </p:set>
                                    <p:animEffect transition="in" filter="dissolve">
                                      <p:cBhvr>
                                        <p:cTn id="15" dur="500"/>
                                        <p:tgtEl>
                                          <p:spTgt spid="562179">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62179">
                                            <p:txEl>
                                              <p:pRg st="3" end="3"/>
                                            </p:txEl>
                                          </p:spTgt>
                                        </p:tgtEl>
                                        <p:attrNameLst>
                                          <p:attrName>style.visibility</p:attrName>
                                        </p:attrNameLst>
                                      </p:cBhvr>
                                      <p:to>
                                        <p:strVal val="visible"/>
                                      </p:to>
                                    </p:set>
                                    <p:animEffect transition="in" filter="dissolve">
                                      <p:cBhvr>
                                        <p:cTn id="18" dur="500"/>
                                        <p:tgtEl>
                                          <p:spTgt spid="562179">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62179">
                                            <p:txEl>
                                              <p:pRg st="4" end="4"/>
                                            </p:txEl>
                                          </p:spTgt>
                                        </p:tgtEl>
                                        <p:attrNameLst>
                                          <p:attrName>style.visibility</p:attrName>
                                        </p:attrNameLst>
                                      </p:cBhvr>
                                      <p:to>
                                        <p:strVal val="visible"/>
                                      </p:to>
                                    </p:set>
                                    <p:animEffect transition="in" filter="dissolve">
                                      <p:cBhvr>
                                        <p:cTn id="23" dur="500"/>
                                        <p:tgtEl>
                                          <p:spTgt spid="562179">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62179">
                                            <p:txEl>
                                              <p:pRg st="5" end="5"/>
                                            </p:txEl>
                                          </p:spTgt>
                                        </p:tgtEl>
                                        <p:attrNameLst>
                                          <p:attrName>style.visibility</p:attrName>
                                        </p:attrNameLst>
                                      </p:cBhvr>
                                      <p:to>
                                        <p:strVal val="visible"/>
                                      </p:to>
                                    </p:set>
                                    <p:animEffect transition="in" filter="dissolve">
                                      <p:cBhvr>
                                        <p:cTn id="26" dur="500"/>
                                        <p:tgtEl>
                                          <p:spTgt spid="562179">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62179">
                                            <p:txEl>
                                              <p:pRg st="6" end="6"/>
                                            </p:txEl>
                                          </p:spTgt>
                                        </p:tgtEl>
                                        <p:attrNameLst>
                                          <p:attrName>style.visibility</p:attrName>
                                        </p:attrNameLst>
                                      </p:cBhvr>
                                      <p:to>
                                        <p:strVal val="visible"/>
                                      </p:to>
                                    </p:set>
                                    <p:animEffect transition="in" filter="dissolve">
                                      <p:cBhvr>
                                        <p:cTn id="31" dur="500"/>
                                        <p:tgtEl>
                                          <p:spTgt spid="562179">
                                            <p:txEl>
                                              <p:pRg st="6" end="6"/>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62179">
                                            <p:txEl>
                                              <p:pRg st="7" end="7"/>
                                            </p:txEl>
                                          </p:spTgt>
                                        </p:tgtEl>
                                        <p:attrNameLst>
                                          <p:attrName>style.visibility</p:attrName>
                                        </p:attrNameLst>
                                      </p:cBhvr>
                                      <p:to>
                                        <p:strVal val="visible"/>
                                      </p:to>
                                    </p:set>
                                    <p:animEffect transition="in" filter="dissolve">
                                      <p:cBhvr>
                                        <p:cTn id="36" dur="500"/>
                                        <p:tgtEl>
                                          <p:spTgt spid="5621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52738"/>
            <a:ext cx="7119938"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467544" y="548680"/>
            <a:ext cx="7993063" cy="1800225"/>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5400" b="1" dirty="0" err="1" smtClean="0">
                <a:solidFill>
                  <a:schemeClr val="bg1"/>
                </a:solidFill>
                <a:effectLst>
                  <a:glow rad="139700">
                    <a:schemeClr val="tx1"/>
                  </a:glow>
                </a:effectLst>
                <a:latin typeface="Arial" charset="0"/>
              </a:rPr>
              <a:t>Cú</a:t>
            </a:r>
            <a:r>
              <a:rPr lang="en-US" sz="5400" b="1" dirty="0" smtClean="0">
                <a:solidFill>
                  <a:schemeClr val="bg1"/>
                </a:solidFill>
                <a:effectLst>
                  <a:glow rad="139700">
                    <a:schemeClr val="tx1"/>
                  </a:glow>
                </a:effectLst>
                <a:latin typeface="Arial" charset="0"/>
              </a:rPr>
              <a:t> </a:t>
            </a:r>
            <a:r>
              <a:rPr lang="en-US" sz="5400" b="1" dirty="0" err="1" smtClean="0">
                <a:solidFill>
                  <a:schemeClr val="bg1"/>
                </a:solidFill>
                <a:effectLst>
                  <a:glow rad="139700">
                    <a:schemeClr val="tx1"/>
                  </a:glow>
                </a:effectLst>
                <a:latin typeface="Arial" charset="0"/>
              </a:rPr>
              <a:t>đánh</a:t>
            </a:r>
            <a:r>
              <a:rPr lang="en-US" sz="5400" b="1" dirty="0" smtClean="0">
                <a:solidFill>
                  <a:schemeClr val="bg1"/>
                </a:solidFill>
                <a:effectLst>
                  <a:glow rad="139700">
                    <a:schemeClr val="tx1"/>
                  </a:glow>
                </a:effectLst>
                <a:latin typeface="Arial" charset="0"/>
              </a:rPr>
              <a:t> </a:t>
            </a:r>
            <a:r>
              <a:rPr lang="en-US" sz="5400" b="1" dirty="0" err="1" smtClean="0">
                <a:solidFill>
                  <a:schemeClr val="bg1"/>
                </a:solidFill>
                <a:effectLst>
                  <a:glow rad="139700">
                    <a:schemeClr val="tx1"/>
                  </a:glow>
                </a:effectLst>
                <a:latin typeface="Arial" charset="0"/>
              </a:rPr>
              <a:t>khác</a:t>
            </a:r>
            <a:r>
              <a:rPr lang="en-US" sz="5400" b="1" dirty="0" smtClean="0">
                <a:solidFill>
                  <a:schemeClr val="bg1"/>
                </a:solidFill>
                <a:effectLst>
                  <a:glow rad="139700">
                    <a:schemeClr val="tx1"/>
                  </a:glow>
                </a:effectLst>
                <a:latin typeface="Arial" charset="0"/>
              </a:rPr>
              <a:t> </a:t>
            </a:r>
            <a:r>
              <a:rPr lang="en-US" sz="5400" b="1" dirty="0" err="1" smtClean="0">
                <a:solidFill>
                  <a:schemeClr val="bg1"/>
                </a:solidFill>
                <a:effectLst>
                  <a:glow rad="139700">
                    <a:schemeClr val="tx1"/>
                  </a:glow>
                </a:effectLst>
                <a:latin typeface="Arial" charset="0"/>
              </a:rPr>
              <a:t>nhau</a:t>
            </a:r>
            <a:r>
              <a:rPr lang="en-US" sz="5400" b="1" dirty="0" smtClean="0">
                <a:solidFill>
                  <a:schemeClr val="bg1"/>
                </a:solidFill>
                <a:effectLst>
                  <a:glow rad="139700">
                    <a:schemeClr val="tx1"/>
                  </a:glow>
                </a:effectLst>
                <a:latin typeface="Arial" charset="0"/>
              </a:rPr>
              <a:t> </a:t>
            </a:r>
            <a:r>
              <a:rPr lang="en-US" sz="5400" b="1" dirty="0" err="1" smtClean="0">
                <a:solidFill>
                  <a:schemeClr val="bg1"/>
                </a:solidFill>
                <a:effectLst>
                  <a:glow rad="139700">
                    <a:schemeClr val="tx1"/>
                  </a:glow>
                </a:effectLst>
                <a:latin typeface="Arial" charset="0"/>
              </a:rPr>
              <a:t>cho</a:t>
            </a:r>
            <a:r>
              <a:rPr lang="en-US" sz="5400" b="1" dirty="0" smtClean="0">
                <a:solidFill>
                  <a:schemeClr val="bg1"/>
                </a:solidFill>
                <a:effectLst>
                  <a:glow rad="139700">
                    <a:schemeClr val="tx1"/>
                  </a:glow>
                </a:effectLst>
                <a:latin typeface="Arial" charset="0"/>
              </a:rPr>
              <a:t> </a:t>
            </a:r>
            <a:r>
              <a:rPr lang="en-US" sz="5400" b="1" dirty="0" err="1" smtClean="0">
                <a:solidFill>
                  <a:schemeClr val="bg1"/>
                </a:solidFill>
                <a:effectLst>
                  <a:glow rad="139700">
                    <a:schemeClr val="tx1"/>
                  </a:glow>
                </a:effectLst>
                <a:latin typeface="Arial" charset="0"/>
              </a:rPr>
              <a:t>đối</a:t>
            </a:r>
            <a:r>
              <a:rPr lang="en-US" sz="5400" b="1" dirty="0" smtClean="0">
                <a:solidFill>
                  <a:schemeClr val="bg1"/>
                </a:solidFill>
                <a:effectLst>
                  <a:glow rad="139700">
                    <a:schemeClr val="tx1"/>
                  </a:glow>
                </a:effectLst>
                <a:latin typeface="Arial" charset="0"/>
              </a:rPr>
              <a:t> </a:t>
            </a:r>
            <a:r>
              <a:rPr lang="en-US" sz="5400" b="1" dirty="0" err="1" smtClean="0">
                <a:solidFill>
                  <a:schemeClr val="bg1"/>
                </a:solidFill>
                <a:effectLst>
                  <a:glow rad="139700">
                    <a:schemeClr val="tx1"/>
                  </a:glow>
                </a:effectLst>
                <a:latin typeface="Arial" charset="0"/>
              </a:rPr>
              <a:t>thủ</a:t>
            </a:r>
            <a:r>
              <a:rPr lang="en-US" sz="5400" b="1" dirty="0" smtClean="0">
                <a:solidFill>
                  <a:schemeClr val="bg1"/>
                </a:solidFill>
                <a:effectLst>
                  <a:glow rad="139700">
                    <a:schemeClr val="tx1"/>
                  </a:glow>
                </a:effectLst>
                <a:latin typeface="Arial" charset="0"/>
              </a:rPr>
              <a:t> </a:t>
            </a:r>
            <a:r>
              <a:rPr lang="en-US" sz="5400" b="1" dirty="0" err="1" smtClean="0">
                <a:solidFill>
                  <a:schemeClr val="bg1"/>
                </a:solidFill>
                <a:effectLst>
                  <a:glow rad="139700">
                    <a:schemeClr val="tx1"/>
                  </a:glow>
                </a:effectLst>
                <a:latin typeface="Arial" charset="0"/>
              </a:rPr>
              <a:t>khác</a:t>
            </a:r>
            <a:r>
              <a:rPr lang="en-US" sz="5400" b="1" dirty="0" smtClean="0">
                <a:solidFill>
                  <a:schemeClr val="bg1"/>
                </a:solidFill>
                <a:effectLst>
                  <a:glow rad="139700">
                    <a:schemeClr val="tx1"/>
                  </a:glow>
                </a:effectLst>
                <a:latin typeface="Arial" charset="0"/>
              </a:rPr>
              <a:t> </a:t>
            </a:r>
            <a:r>
              <a:rPr lang="en-US" sz="5400" b="1" dirty="0" err="1" smtClean="0">
                <a:solidFill>
                  <a:schemeClr val="bg1"/>
                </a:solidFill>
                <a:effectLst>
                  <a:glow rad="139700">
                    <a:schemeClr val="tx1"/>
                  </a:glow>
                </a:effectLst>
                <a:latin typeface="Arial" charset="0"/>
              </a:rPr>
              <a:t>nhau</a:t>
            </a:r>
            <a:endParaRPr lang="en-US" sz="5400" b="1" dirty="0">
              <a:solidFill>
                <a:schemeClr val="bg1"/>
              </a:solidFill>
              <a:effectLst>
                <a:glow rad="139700">
                  <a:schemeClr val="tx1"/>
                </a:glow>
              </a:effectLst>
              <a:latin typeface="Arial" charset="0"/>
            </a:endParaRPr>
          </a:p>
        </p:txBody>
      </p:sp>
      <p:pic>
        <p:nvPicPr>
          <p:cNvPr id="6349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46825" y="2641600"/>
            <a:ext cx="27940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1923" name="Group 3"/>
          <p:cNvGraphicFramePr>
            <a:graphicFrameLocks noGrp="1"/>
          </p:cNvGraphicFramePr>
          <p:nvPr>
            <p:extLst>
              <p:ext uri="{D42A27DB-BD31-4B8C-83A1-F6EECF244321}">
                <p14:modId xmlns:p14="http://schemas.microsoft.com/office/powerpoint/2010/main" val="1680883068"/>
              </p:ext>
            </p:extLst>
          </p:nvPr>
        </p:nvGraphicFramePr>
        <p:xfrm>
          <a:off x="0" y="-34925"/>
          <a:ext cx="9144000" cy="6900862"/>
        </p:xfrm>
        <a:graphic>
          <a:graphicData uri="http://schemas.openxmlformats.org/drawingml/2006/table">
            <a:tbl>
              <a:tblPr/>
              <a:tblGrid>
                <a:gridCol w="685800"/>
                <a:gridCol w="685800"/>
                <a:gridCol w="914400"/>
                <a:gridCol w="2286000"/>
                <a:gridCol w="2286000"/>
                <a:gridCol w="762000"/>
                <a:gridCol w="762000"/>
                <a:gridCol w="762000"/>
              </a:tblGrid>
              <a:tr h="659276">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smtClean="0">
                          <a:ln>
                            <a:noFill/>
                          </a:ln>
                          <a:solidFill>
                            <a:srgbClr val="0033CC"/>
                          </a:solidFill>
                          <a:effectLst/>
                          <a:latin typeface="Monotype Corsiva" pitchFamily="66" charset="0"/>
                          <a:ea typeface="ＭＳ Ｐゴシック" pitchFamily="34" charset="-128"/>
                          <a:cs typeface="Arial" pitchFamily="34" charset="0"/>
                        </a:rPr>
                        <a:t>Châm</a:t>
                      </a:r>
                      <a:r>
                        <a:rPr kumimoji="0" lang="en-US" sz="3600" b="0" i="0" u="none" strike="noStrike" cap="none" normalizeH="0" baseline="0" dirty="0" smtClean="0">
                          <a:ln>
                            <a:noFill/>
                          </a:ln>
                          <a:solidFill>
                            <a:srgbClr val="0033CC"/>
                          </a:solidFill>
                          <a:effectLst/>
                          <a:latin typeface="Monotype Corsiva" pitchFamily="66" charset="0"/>
                          <a:ea typeface="ＭＳ Ｐゴシック" pitchFamily="34" charset="-128"/>
                          <a:cs typeface="Arial" pitchFamily="34" charset="0"/>
                        </a:rPr>
                        <a:t> </a:t>
                      </a:r>
                      <a:r>
                        <a:rPr kumimoji="0" lang="en-US" sz="3600" b="0" i="0" u="none" strike="noStrike" cap="none" normalizeH="0" baseline="0" dirty="0" err="1" smtClean="0">
                          <a:ln>
                            <a:noFill/>
                          </a:ln>
                          <a:solidFill>
                            <a:srgbClr val="0033CC"/>
                          </a:solidFill>
                          <a:effectLst/>
                          <a:latin typeface="Monotype Corsiva" pitchFamily="66" charset="0"/>
                          <a:ea typeface="ＭＳ Ｐゴシック" pitchFamily="34" charset="-128"/>
                          <a:cs typeface="Arial" pitchFamily="34" charset="0"/>
                        </a:rPr>
                        <a:t>ngôn</a:t>
                      </a:r>
                      <a:r>
                        <a:rPr kumimoji="0" lang="en-US" sz="3600" b="0" i="0" u="none" strike="noStrike" cap="none" normalizeH="0" baseline="0" dirty="0" smtClean="0">
                          <a:ln>
                            <a:noFill/>
                          </a:ln>
                          <a:solidFill>
                            <a:srgbClr val="0033CC"/>
                          </a:solidFill>
                          <a:effectLst/>
                          <a:latin typeface="Monotype Corsiva" pitchFamily="66" charset="0"/>
                          <a:ea typeface="ＭＳ Ｐゴシック" pitchFamily="34" charset="-128"/>
                          <a:cs typeface="Arial" pitchFamily="34" charset="0"/>
                        </a:rPr>
                        <a:t> </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Giá</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trị</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và</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con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đường</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11159">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Sa-</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lô</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môn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Người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Ẩn</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danh</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Sa-</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lô</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môn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Người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Agur</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Lemuel</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Ẩn</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danh</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1757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rPr>
                        <a:t>1:1–22:16</a:t>
                      </a: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22:17–24:34</a:t>
                      </a: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rPr>
                        <a:t>Ch. 25–29</a:t>
                      </a: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Ch. 30–31</a:t>
                      </a: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261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13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câu</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châm</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375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hai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dòng</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36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câu</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châm</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±100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hai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dòng</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3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câu</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châm</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20016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Xã</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hội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&amp;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Nhiều</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loại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khác</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nhau</a:t>
                      </a:r>
                      <a:endPar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Xã</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hội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&amp;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Nhiều</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loại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khác</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nhau</a:t>
                      </a:r>
                      <a:endPar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7315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Lời</a:t>
                      </a:r>
                      <a:r>
                        <a:rPr kumimoji="0" lang="en-US" sz="1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1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nói</a:t>
                      </a:r>
                      <a:r>
                        <a:rPr kumimoji="0" lang="en-US" sz="1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1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đầu</a:t>
                      </a:r>
                      <a:endParaRPr kumimoji="0" lang="en-US" sz="1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Những</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nguyên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tắc</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Kết</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luận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17577">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ca. 950-700 BC</a:t>
                      </a:r>
                    </a:p>
                  </a:txBody>
                  <a:tcPr marT="45728" marB="45728"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89136" name="Text Box 48"/>
          <p:cNvSpPr txBox="1">
            <a:spLocks noChangeArrowheads="1"/>
          </p:cNvSpPr>
          <p:nvPr/>
        </p:nvSpPr>
        <p:spPr bwMode="auto">
          <a:xfrm rot="-5400000">
            <a:off x="800894" y="4026069"/>
            <a:ext cx="205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2000" dirty="0" err="1" smtClean="0">
                <a:solidFill>
                  <a:srgbClr val="0033CC"/>
                </a:solidFill>
              </a:rPr>
              <a:t>Đối</a:t>
            </a:r>
            <a:r>
              <a:rPr lang="en-US" altLang="vi-VN" sz="2000" dirty="0" smtClean="0">
                <a:solidFill>
                  <a:srgbClr val="0033CC"/>
                </a:solidFill>
              </a:rPr>
              <a:t> </a:t>
            </a:r>
            <a:r>
              <a:rPr lang="en-US" altLang="vi-VN" sz="2000" dirty="0" err="1" smtClean="0">
                <a:solidFill>
                  <a:srgbClr val="0033CC"/>
                </a:solidFill>
              </a:rPr>
              <a:t>nghịch</a:t>
            </a:r>
            <a:r>
              <a:rPr lang="en-US" altLang="vi-VN" sz="2000" dirty="0" smtClean="0">
                <a:solidFill>
                  <a:srgbClr val="0033CC"/>
                </a:solidFill>
              </a:rPr>
              <a:t> </a:t>
            </a:r>
            <a:r>
              <a:rPr lang="en-US" altLang="vi-VN" sz="2000" dirty="0" smtClean="0">
                <a:solidFill>
                  <a:srgbClr val="0033CC"/>
                </a:solidFill>
              </a:rPr>
              <a:t>&amp;</a:t>
            </a:r>
          </a:p>
          <a:p>
            <a:pPr algn="ctr" eaLnBrk="1" hangingPunct="1"/>
            <a:r>
              <a:rPr lang="en-US" altLang="vi-VN" sz="2000" dirty="0" err="1" smtClean="0">
                <a:solidFill>
                  <a:srgbClr val="0033CC"/>
                </a:solidFill>
              </a:rPr>
              <a:t>Sự</a:t>
            </a:r>
            <a:r>
              <a:rPr lang="en-US" altLang="vi-VN" sz="2000" dirty="0" smtClean="0">
                <a:solidFill>
                  <a:srgbClr val="0033CC"/>
                </a:solidFill>
              </a:rPr>
              <a:t> tin </a:t>
            </a:r>
            <a:r>
              <a:rPr lang="en-US" altLang="vi-VN" sz="2000" dirty="0" err="1" smtClean="0">
                <a:solidFill>
                  <a:srgbClr val="0033CC"/>
                </a:solidFill>
              </a:rPr>
              <a:t>kính</a:t>
            </a:r>
            <a:endParaRPr lang="en-US" altLang="vi-VN" sz="2000" dirty="0">
              <a:solidFill>
                <a:srgbClr val="0033CC"/>
              </a:solidFill>
            </a:endParaRPr>
          </a:p>
          <a:p>
            <a:pPr algn="ctr" eaLnBrk="1" hangingPunct="1"/>
            <a:r>
              <a:rPr lang="en-US" altLang="vi-VN" sz="2000" dirty="0">
                <a:solidFill>
                  <a:srgbClr val="0033CC"/>
                </a:solidFill>
              </a:rPr>
              <a:t>10:1–22:16</a:t>
            </a:r>
          </a:p>
        </p:txBody>
      </p:sp>
      <p:sp>
        <p:nvSpPr>
          <p:cNvPr id="89137" name="Text Box 49"/>
          <p:cNvSpPr txBox="1">
            <a:spLocks noChangeArrowheads="1"/>
          </p:cNvSpPr>
          <p:nvPr/>
        </p:nvSpPr>
        <p:spPr bwMode="auto">
          <a:xfrm rot="-5400000">
            <a:off x="-708025" y="4230757"/>
            <a:ext cx="2057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2000" dirty="0" err="1" smtClean="0">
                <a:solidFill>
                  <a:srgbClr val="0033CC"/>
                </a:solidFill>
              </a:rPr>
              <a:t>Mục</a:t>
            </a:r>
            <a:r>
              <a:rPr lang="en-US" altLang="vi-VN" sz="2000" dirty="0" smtClean="0">
                <a:solidFill>
                  <a:srgbClr val="0033CC"/>
                </a:solidFill>
              </a:rPr>
              <a:t> </a:t>
            </a:r>
            <a:r>
              <a:rPr lang="en-US" altLang="vi-VN" sz="2000" dirty="0" err="1" smtClean="0">
                <a:solidFill>
                  <a:srgbClr val="0033CC"/>
                </a:solidFill>
              </a:rPr>
              <a:t>tiêu</a:t>
            </a:r>
            <a:endParaRPr lang="en-US" altLang="vi-VN" sz="2000" dirty="0">
              <a:solidFill>
                <a:srgbClr val="0033CC"/>
              </a:solidFill>
            </a:endParaRPr>
          </a:p>
          <a:p>
            <a:pPr algn="ctr" eaLnBrk="1" hangingPunct="1"/>
            <a:r>
              <a:rPr lang="en-US" altLang="vi-VN" sz="2000" dirty="0" smtClean="0">
                <a:solidFill>
                  <a:srgbClr val="0033CC"/>
                </a:solidFill>
              </a:rPr>
              <a:t>1</a:t>
            </a:r>
            <a:r>
              <a:rPr lang="en-US" altLang="vi-VN" sz="2000" dirty="0">
                <a:solidFill>
                  <a:srgbClr val="0033CC"/>
                </a:solidFill>
              </a:rPr>
              <a:t>:1-7</a:t>
            </a:r>
          </a:p>
        </p:txBody>
      </p:sp>
      <p:sp>
        <p:nvSpPr>
          <p:cNvPr id="89138" name="Text Box 50"/>
          <p:cNvSpPr txBox="1">
            <a:spLocks noChangeArrowheads="1"/>
          </p:cNvSpPr>
          <p:nvPr/>
        </p:nvSpPr>
        <p:spPr bwMode="auto">
          <a:xfrm rot="-5400000">
            <a:off x="-22224" y="4148137"/>
            <a:ext cx="205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a:solidFill>
                  <a:srgbClr val="0033CC"/>
                </a:solidFill>
              </a:rPr>
              <a:t>Giá trị của sự khôn ngoan</a:t>
            </a:r>
          </a:p>
          <a:p>
            <a:pPr algn="ctr" eaLnBrk="1" hangingPunct="1"/>
            <a:r>
              <a:rPr lang="en-US" altLang="vi-VN">
                <a:solidFill>
                  <a:srgbClr val="0033CC"/>
                </a:solidFill>
              </a:rPr>
              <a:t>1:8–9:18</a:t>
            </a:r>
          </a:p>
        </p:txBody>
      </p:sp>
      <p:sp>
        <p:nvSpPr>
          <p:cNvPr id="89139" name="Text Box 51"/>
          <p:cNvSpPr txBox="1">
            <a:spLocks noChangeArrowheads="1"/>
          </p:cNvSpPr>
          <p:nvPr/>
        </p:nvSpPr>
        <p:spPr bwMode="auto">
          <a:xfrm rot="-5400000">
            <a:off x="6264276" y="4217987"/>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2000">
                <a:solidFill>
                  <a:srgbClr val="0033CC"/>
                </a:solidFill>
              </a:rPr>
              <a:t>Xã hội &amp; tự nhiên Ch. 30</a:t>
            </a:r>
          </a:p>
        </p:txBody>
      </p:sp>
      <p:sp>
        <p:nvSpPr>
          <p:cNvPr id="89140" name="Text Box 52"/>
          <p:cNvSpPr txBox="1">
            <a:spLocks noChangeArrowheads="1"/>
          </p:cNvSpPr>
          <p:nvPr/>
        </p:nvSpPr>
        <p:spPr bwMode="auto">
          <a:xfrm rot="-5400000">
            <a:off x="7026276" y="4192587"/>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2000">
                <a:solidFill>
                  <a:srgbClr val="0033CC"/>
                </a:solidFill>
              </a:rPr>
              <a:t>Ruling           31:1-9</a:t>
            </a:r>
          </a:p>
        </p:txBody>
      </p:sp>
      <p:sp>
        <p:nvSpPr>
          <p:cNvPr id="89141" name="Text Box 53"/>
          <p:cNvSpPr txBox="1">
            <a:spLocks noChangeArrowheads="1"/>
          </p:cNvSpPr>
          <p:nvPr/>
        </p:nvSpPr>
        <p:spPr bwMode="auto">
          <a:xfrm rot="-5400000">
            <a:off x="7749382" y="4229894"/>
            <a:ext cx="2058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2000">
                <a:solidFill>
                  <a:srgbClr val="0033CC"/>
                </a:solidFill>
              </a:rPr>
              <a:t>Người vợ tin kính 31:10-31</a:t>
            </a:r>
          </a:p>
        </p:txBody>
      </p:sp>
      <p:sp>
        <p:nvSpPr>
          <p:cNvPr id="89142" name="Text Box 54"/>
          <p:cNvSpPr txBox="1">
            <a:spLocks noChangeArrowheads="1"/>
          </p:cNvSpPr>
          <p:nvPr/>
        </p:nvSpPr>
        <p:spPr bwMode="auto">
          <a:xfrm>
            <a:off x="8578850" y="0"/>
            <a:ext cx="612775"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sz="2000" b="1">
                <a:solidFill>
                  <a:srgbClr val="FFFFFF"/>
                </a:solidFill>
              </a:rPr>
              <a:t>394</a:t>
            </a:r>
          </a:p>
        </p:txBody>
      </p:sp>
      <p:sp>
        <p:nvSpPr>
          <p:cNvPr id="89143" name="Rectangle 55"/>
          <p:cNvSpPr>
            <a:spLocks noGrp="1" noChangeArrowheads="1"/>
          </p:cNvSpPr>
          <p:nvPr>
            <p:ph type="title" idx="4294967295"/>
          </p:nvPr>
        </p:nvSpPr>
        <p:spPr>
          <a:xfrm>
            <a:off x="0" y="-387424"/>
            <a:ext cx="1752600" cy="304800"/>
          </a:xfrm>
        </p:spPr>
        <p:txBody>
          <a:bodyPr/>
          <a:lstStyle/>
          <a:p>
            <a:pPr algn="l" eaLnBrk="1" hangingPunct="1"/>
            <a:r>
              <a:rPr lang="en-US" altLang="vi-VN" sz="2000" dirty="0" err="1" smtClean="0">
                <a:ea typeface="ＭＳ Ｐゴシック" pitchFamily="34" charset="-128"/>
              </a:rPr>
              <a:t>Biểu</a:t>
            </a:r>
            <a:r>
              <a:rPr lang="en-US" altLang="vi-VN" sz="2000" dirty="0" smtClean="0">
                <a:ea typeface="ＭＳ Ｐゴシック" pitchFamily="34" charset="-128"/>
              </a:rPr>
              <a:t> </a:t>
            </a:r>
            <a:r>
              <a:rPr lang="en-US" altLang="vi-VN" sz="2000" dirty="0" err="1" smtClean="0">
                <a:ea typeface="ＭＳ Ｐゴシック" pitchFamily="34" charset="-128"/>
              </a:rPr>
              <a:t>đồ</a:t>
            </a:r>
            <a:r>
              <a:rPr lang="en-US" altLang="vi-VN" sz="2000" dirty="0" smtClean="0">
                <a:ea typeface="ＭＳ Ｐゴシック" pitchFamily="34" charset="-128"/>
              </a:rPr>
              <a:t> </a:t>
            </a:r>
            <a:r>
              <a:rPr lang="en-US" altLang="vi-VN" sz="2000" dirty="0" err="1" smtClean="0">
                <a:ea typeface="ＭＳ Ｐゴシック" pitchFamily="34" charset="-128"/>
              </a:rPr>
              <a:t>sách</a:t>
            </a:r>
            <a:endParaRPr lang="en-US" altLang="vi-VN" sz="2000" dirty="0" smtClean="0">
              <a:ea typeface="ＭＳ Ｐゴシック" pitchFamily="34" charset="-128"/>
            </a:endParaRPr>
          </a:p>
        </p:txBody>
      </p:sp>
      <p:sp>
        <p:nvSpPr>
          <p:cNvPr id="12" name="Rectangle 327"/>
          <p:cNvSpPr>
            <a:spLocks noChangeArrowheads="1"/>
          </p:cNvSpPr>
          <p:nvPr/>
        </p:nvSpPr>
        <p:spPr bwMode="auto">
          <a:xfrm>
            <a:off x="0" y="3581400"/>
            <a:ext cx="9144000" cy="2133600"/>
          </a:xfrm>
          <a:prstGeom prst="rect">
            <a:avLst/>
          </a:prstGeom>
          <a:solidFill>
            <a:srgbClr val="FF99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endParaRPr lang="vi-VN" altLang="vi-VN"/>
          </a:p>
        </p:txBody>
      </p:sp>
      <p:sp>
        <p:nvSpPr>
          <p:cNvPr id="13" name="Rectangle 331"/>
          <p:cNvSpPr txBox="1">
            <a:spLocks noChangeArrowheads="1"/>
          </p:cNvSpPr>
          <p:nvPr/>
        </p:nvSpPr>
        <p:spPr bwMode="auto">
          <a:xfrm>
            <a:off x="457200" y="4495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4400">
                <a:solidFill>
                  <a:schemeClr val="tx2"/>
                </a:solidFill>
              </a:rPr>
              <a:t>Content</a:t>
            </a:r>
          </a:p>
        </p:txBody>
      </p:sp>
    </p:spTree>
    <p:extLst>
      <p:ext uri="{BB962C8B-B14F-4D97-AF65-F5344CB8AC3E}">
        <p14:creationId xmlns:p14="http://schemas.microsoft.com/office/powerpoint/2010/main" val="1843771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1923" name="Group 3"/>
          <p:cNvGraphicFramePr>
            <a:graphicFrameLocks noGrp="1"/>
          </p:cNvGraphicFramePr>
          <p:nvPr>
            <p:extLst>
              <p:ext uri="{D42A27DB-BD31-4B8C-83A1-F6EECF244321}">
                <p14:modId xmlns:p14="http://schemas.microsoft.com/office/powerpoint/2010/main" val="930925909"/>
              </p:ext>
            </p:extLst>
          </p:nvPr>
        </p:nvGraphicFramePr>
        <p:xfrm>
          <a:off x="0" y="-34925"/>
          <a:ext cx="9144000" cy="6900862"/>
        </p:xfrm>
        <a:graphic>
          <a:graphicData uri="http://schemas.openxmlformats.org/drawingml/2006/table">
            <a:tbl>
              <a:tblPr/>
              <a:tblGrid>
                <a:gridCol w="685800"/>
                <a:gridCol w="685800"/>
                <a:gridCol w="914400"/>
                <a:gridCol w="2286000"/>
                <a:gridCol w="2286000"/>
                <a:gridCol w="762000"/>
                <a:gridCol w="762000"/>
                <a:gridCol w="762000"/>
              </a:tblGrid>
              <a:tr h="659276">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smtClean="0">
                          <a:ln>
                            <a:noFill/>
                          </a:ln>
                          <a:solidFill>
                            <a:srgbClr val="0033CC"/>
                          </a:solidFill>
                          <a:effectLst/>
                          <a:latin typeface="Monotype Corsiva" pitchFamily="66" charset="0"/>
                          <a:ea typeface="ＭＳ Ｐゴシック" pitchFamily="34" charset="-128"/>
                          <a:cs typeface="Arial" pitchFamily="34" charset="0"/>
                        </a:rPr>
                        <a:t>Châm</a:t>
                      </a:r>
                      <a:r>
                        <a:rPr kumimoji="0" lang="en-US" sz="3600" b="0" i="0" u="none" strike="noStrike" cap="none" normalizeH="0" baseline="0" dirty="0" smtClean="0">
                          <a:ln>
                            <a:noFill/>
                          </a:ln>
                          <a:solidFill>
                            <a:srgbClr val="0033CC"/>
                          </a:solidFill>
                          <a:effectLst/>
                          <a:latin typeface="Monotype Corsiva" pitchFamily="66" charset="0"/>
                          <a:ea typeface="ＭＳ Ｐゴシック" pitchFamily="34" charset="-128"/>
                          <a:cs typeface="Arial" pitchFamily="34" charset="0"/>
                        </a:rPr>
                        <a:t> </a:t>
                      </a:r>
                      <a:r>
                        <a:rPr kumimoji="0" lang="en-US" sz="3600" b="0" i="0" u="none" strike="noStrike" cap="none" normalizeH="0" baseline="0" dirty="0" err="1" smtClean="0">
                          <a:ln>
                            <a:noFill/>
                          </a:ln>
                          <a:solidFill>
                            <a:srgbClr val="0033CC"/>
                          </a:solidFill>
                          <a:effectLst/>
                          <a:latin typeface="Monotype Corsiva" pitchFamily="66" charset="0"/>
                          <a:ea typeface="ＭＳ Ｐゴシック" pitchFamily="34" charset="-128"/>
                          <a:cs typeface="Arial" pitchFamily="34" charset="0"/>
                        </a:rPr>
                        <a:t>ngôn</a:t>
                      </a:r>
                      <a:r>
                        <a:rPr kumimoji="0" lang="en-US" sz="3600" b="0" i="0" u="none" strike="noStrike" cap="none" normalizeH="0" baseline="0" dirty="0" smtClean="0">
                          <a:ln>
                            <a:noFill/>
                          </a:ln>
                          <a:solidFill>
                            <a:srgbClr val="0033CC"/>
                          </a:solidFill>
                          <a:effectLst/>
                          <a:latin typeface="Monotype Corsiva" pitchFamily="66" charset="0"/>
                          <a:ea typeface="ＭＳ Ｐゴシック" pitchFamily="34" charset="-128"/>
                          <a:cs typeface="Arial" pitchFamily="34" charset="0"/>
                        </a:rPr>
                        <a:t> </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Giá</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trị</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và</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con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đường</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11159">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Sa-</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lô</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môn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Người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Ẩn</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danh</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Sa-</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lô</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môn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Người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Agur</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Lemuel</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Ẩn</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danh</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1757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rPr>
                        <a:t>1:1–22:16</a:t>
                      </a: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22:17–24:34</a:t>
                      </a: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rPr>
                        <a:t>Ch. 25–29</a:t>
                      </a: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Ch. 30–31</a:t>
                      </a: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261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13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câu</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châm</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375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hai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dòng</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36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câu</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châm</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±100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hai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dòng</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3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câu</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châm</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20016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Xã</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hội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&amp;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Nhiều</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loại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khác</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nhau</a:t>
                      </a:r>
                      <a:endPar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Xã</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hội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&amp;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Nhiều</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loại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khác</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nhau</a:t>
                      </a:r>
                      <a:endPar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7315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Lời</a:t>
                      </a:r>
                      <a:r>
                        <a:rPr kumimoji="0" lang="en-US" sz="1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1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nói</a:t>
                      </a:r>
                      <a:r>
                        <a:rPr kumimoji="0" lang="en-US" sz="1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1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đầu</a:t>
                      </a:r>
                      <a:endParaRPr kumimoji="0" lang="en-US" sz="1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Những</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nguyên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tắc</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Kết</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luận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17577">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ca. 950-700 BC</a:t>
                      </a:r>
                    </a:p>
                  </a:txBody>
                  <a:tcPr marT="45728" marB="45728"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89136" name="Text Box 48"/>
          <p:cNvSpPr txBox="1">
            <a:spLocks noChangeArrowheads="1"/>
          </p:cNvSpPr>
          <p:nvPr/>
        </p:nvSpPr>
        <p:spPr bwMode="auto">
          <a:xfrm rot="-5400000">
            <a:off x="800894" y="4026069"/>
            <a:ext cx="205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2000" dirty="0" err="1" smtClean="0">
                <a:solidFill>
                  <a:srgbClr val="0033CC"/>
                </a:solidFill>
              </a:rPr>
              <a:t>Đối</a:t>
            </a:r>
            <a:r>
              <a:rPr lang="en-US" altLang="vi-VN" sz="2000" dirty="0" smtClean="0">
                <a:solidFill>
                  <a:srgbClr val="0033CC"/>
                </a:solidFill>
              </a:rPr>
              <a:t> </a:t>
            </a:r>
            <a:r>
              <a:rPr lang="en-US" altLang="vi-VN" sz="2000" dirty="0" err="1" smtClean="0">
                <a:solidFill>
                  <a:srgbClr val="0033CC"/>
                </a:solidFill>
              </a:rPr>
              <a:t>nghịch</a:t>
            </a:r>
            <a:r>
              <a:rPr lang="en-US" altLang="vi-VN" sz="2000" dirty="0" smtClean="0">
                <a:solidFill>
                  <a:srgbClr val="0033CC"/>
                </a:solidFill>
              </a:rPr>
              <a:t> </a:t>
            </a:r>
            <a:r>
              <a:rPr lang="en-US" altLang="vi-VN" sz="2000" dirty="0" smtClean="0">
                <a:solidFill>
                  <a:srgbClr val="0033CC"/>
                </a:solidFill>
              </a:rPr>
              <a:t>&amp;</a:t>
            </a:r>
          </a:p>
          <a:p>
            <a:pPr algn="ctr" eaLnBrk="1" hangingPunct="1"/>
            <a:r>
              <a:rPr lang="en-US" altLang="vi-VN" sz="2000" dirty="0" err="1" smtClean="0">
                <a:solidFill>
                  <a:srgbClr val="0033CC"/>
                </a:solidFill>
              </a:rPr>
              <a:t>Sự</a:t>
            </a:r>
            <a:r>
              <a:rPr lang="en-US" altLang="vi-VN" sz="2000" dirty="0" smtClean="0">
                <a:solidFill>
                  <a:srgbClr val="0033CC"/>
                </a:solidFill>
              </a:rPr>
              <a:t> tin </a:t>
            </a:r>
            <a:r>
              <a:rPr lang="en-US" altLang="vi-VN" sz="2000" dirty="0" err="1" smtClean="0">
                <a:solidFill>
                  <a:srgbClr val="0033CC"/>
                </a:solidFill>
              </a:rPr>
              <a:t>kính</a:t>
            </a:r>
            <a:endParaRPr lang="en-US" altLang="vi-VN" sz="2000" dirty="0">
              <a:solidFill>
                <a:srgbClr val="0033CC"/>
              </a:solidFill>
            </a:endParaRPr>
          </a:p>
          <a:p>
            <a:pPr algn="ctr" eaLnBrk="1" hangingPunct="1"/>
            <a:r>
              <a:rPr lang="en-US" altLang="vi-VN" sz="2000" dirty="0">
                <a:solidFill>
                  <a:srgbClr val="0033CC"/>
                </a:solidFill>
              </a:rPr>
              <a:t>10:1–22:16</a:t>
            </a:r>
          </a:p>
        </p:txBody>
      </p:sp>
      <p:sp>
        <p:nvSpPr>
          <p:cNvPr id="89137" name="Text Box 49"/>
          <p:cNvSpPr txBox="1">
            <a:spLocks noChangeArrowheads="1"/>
          </p:cNvSpPr>
          <p:nvPr/>
        </p:nvSpPr>
        <p:spPr bwMode="auto">
          <a:xfrm rot="-5400000">
            <a:off x="-708025" y="4230757"/>
            <a:ext cx="2057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2000" dirty="0" err="1" smtClean="0">
                <a:solidFill>
                  <a:srgbClr val="0033CC"/>
                </a:solidFill>
              </a:rPr>
              <a:t>Mục</a:t>
            </a:r>
            <a:r>
              <a:rPr lang="en-US" altLang="vi-VN" sz="2000" dirty="0" smtClean="0">
                <a:solidFill>
                  <a:srgbClr val="0033CC"/>
                </a:solidFill>
              </a:rPr>
              <a:t> </a:t>
            </a:r>
            <a:r>
              <a:rPr lang="en-US" altLang="vi-VN" sz="2000" dirty="0" err="1" smtClean="0">
                <a:solidFill>
                  <a:srgbClr val="0033CC"/>
                </a:solidFill>
              </a:rPr>
              <a:t>tiêu</a:t>
            </a:r>
            <a:endParaRPr lang="en-US" altLang="vi-VN" sz="2000" dirty="0">
              <a:solidFill>
                <a:srgbClr val="0033CC"/>
              </a:solidFill>
            </a:endParaRPr>
          </a:p>
          <a:p>
            <a:pPr algn="ctr" eaLnBrk="1" hangingPunct="1"/>
            <a:r>
              <a:rPr lang="en-US" altLang="vi-VN" sz="2000" dirty="0" smtClean="0">
                <a:solidFill>
                  <a:srgbClr val="0033CC"/>
                </a:solidFill>
              </a:rPr>
              <a:t>1</a:t>
            </a:r>
            <a:r>
              <a:rPr lang="en-US" altLang="vi-VN" sz="2000" dirty="0">
                <a:solidFill>
                  <a:srgbClr val="0033CC"/>
                </a:solidFill>
              </a:rPr>
              <a:t>:1-7</a:t>
            </a:r>
          </a:p>
        </p:txBody>
      </p:sp>
      <p:sp>
        <p:nvSpPr>
          <p:cNvPr id="89138" name="Text Box 50"/>
          <p:cNvSpPr txBox="1">
            <a:spLocks noChangeArrowheads="1"/>
          </p:cNvSpPr>
          <p:nvPr/>
        </p:nvSpPr>
        <p:spPr bwMode="auto">
          <a:xfrm rot="-5400000">
            <a:off x="-22224" y="4148137"/>
            <a:ext cx="205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a:solidFill>
                  <a:srgbClr val="0033CC"/>
                </a:solidFill>
              </a:rPr>
              <a:t>Giá trị của sự khôn ngoan</a:t>
            </a:r>
          </a:p>
          <a:p>
            <a:pPr algn="ctr" eaLnBrk="1" hangingPunct="1"/>
            <a:r>
              <a:rPr lang="en-US" altLang="vi-VN">
                <a:solidFill>
                  <a:srgbClr val="0033CC"/>
                </a:solidFill>
              </a:rPr>
              <a:t>1:8–9:18</a:t>
            </a:r>
          </a:p>
        </p:txBody>
      </p:sp>
      <p:sp>
        <p:nvSpPr>
          <p:cNvPr id="89139" name="Text Box 51"/>
          <p:cNvSpPr txBox="1">
            <a:spLocks noChangeArrowheads="1"/>
          </p:cNvSpPr>
          <p:nvPr/>
        </p:nvSpPr>
        <p:spPr bwMode="auto">
          <a:xfrm rot="-5400000">
            <a:off x="6264276" y="4217987"/>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2000">
                <a:solidFill>
                  <a:srgbClr val="0033CC"/>
                </a:solidFill>
              </a:rPr>
              <a:t>Xã hội &amp; tự nhiên Ch. 30</a:t>
            </a:r>
          </a:p>
        </p:txBody>
      </p:sp>
      <p:sp>
        <p:nvSpPr>
          <p:cNvPr id="89140" name="Text Box 52"/>
          <p:cNvSpPr txBox="1">
            <a:spLocks noChangeArrowheads="1"/>
          </p:cNvSpPr>
          <p:nvPr/>
        </p:nvSpPr>
        <p:spPr bwMode="auto">
          <a:xfrm rot="-5400000">
            <a:off x="7026276" y="4192587"/>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2000">
                <a:solidFill>
                  <a:srgbClr val="0033CC"/>
                </a:solidFill>
              </a:rPr>
              <a:t>Ruling           31:1-9</a:t>
            </a:r>
          </a:p>
        </p:txBody>
      </p:sp>
      <p:sp>
        <p:nvSpPr>
          <p:cNvPr id="89141" name="Text Box 53"/>
          <p:cNvSpPr txBox="1">
            <a:spLocks noChangeArrowheads="1"/>
          </p:cNvSpPr>
          <p:nvPr/>
        </p:nvSpPr>
        <p:spPr bwMode="auto">
          <a:xfrm rot="-5400000">
            <a:off x="7749382" y="4229894"/>
            <a:ext cx="2058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2000">
                <a:solidFill>
                  <a:srgbClr val="0033CC"/>
                </a:solidFill>
              </a:rPr>
              <a:t>Người vợ tin kính 31:10-31</a:t>
            </a:r>
          </a:p>
        </p:txBody>
      </p:sp>
      <p:sp>
        <p:nvSpPr>
          <p:cNvPr id="89142" name="Text Box 54"/>
          <p:cNvSpPr txBox="1">
            <a:spLocks noChangeArrowheads="1"/>
          </p:cNvSpPr>
          <p:nvPr/>
        </p:nvSpPr>
        <p:spPr bwMode="auto">
          <a:xfrm>
            <a:off x="8578850" y="0"/>
            <a:ext cx="612775"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sz="2000" b="1">
                <a:solidFill>
                  <a:srgbClr val="FFFFFF"/>
                </a:solidFill>
              </a:rPr>
              <a:t>394</a:t>
            </a:r>
          </a:p>
        </p:txBody>
      </p:sp>
      <p:sp>
        <p:nvSpPr>
          <p:cNvPr id="89143" name="Rectangle 55"/>
          <p:cNvSpPr>
            <a:spLocks noGrp="1" noChangeArrowheads="1"/>
          </p:cNvSpPr>
          <p:nvPr>
            <p:ph type="title" idx="4294967295"/>
          </p:nvPr>
        </p:nvSpPr>
        <p:spPr>
          <a:xfrm>
            <a:off x="0" y="-387424"/>
            <a:ext cx="1752600" cy="304800"/>
          </a:xfrm>
        </p:spPr>
        <p:txBody>
          <a:bodyPr/>
          <a:lstStyle/>
          <a:p>
            <a:pPr algn="l" eaLnBrk="1" hangingPunct="1"/>
            <a:r>
              <a:rPr lang="en-US" altLang="vi-VN" sz="2000" dirty="0" err="1" smtClean="0">
                <a:ea typeface="ＭＳ Ｐゴシック" pitchFamily="34" charset="-128"/>
              </a:rPr>
              <a:t>Biểu</a:t>
            </a:r>
            <a:r>
              <a:rPr lang="en-US" altLang="vi-VN" sz="2000" dirty="0" smtClean="0">
                <a:ea typeface="ＭＳ Ｐゴシック" pitchFamily="34" charset="-128"/>
              </a:rPr>
              <a:t> </a:t>
            </a:r>
            <a:r>
              <a:rPr lang="en-US" altLang="vi-VN" sz="2000" dirty="0" err="1" smtClean="0">
                <a:ea typeface="ＭＳ Ｐゴシック" pitchFamily="34" charset="-128"/>
              </a:rPr>
              <a:t>đồ</a:t>
            </a:r>
            <a:r>
              <a:rPr lang="en-US" altLang="vi-VN" sz="2000" dirty="0" smtClean="0">
                <a:ea typeface="ＭＳ Ｐゴシック" pitchFamily="34" charset="-128"/>
              </a:rPr>
              <a:t> </a:t>
            </a:r>
            <a:r>
              <a:rPr lang="en-US" altLang="vi-VN" sz="2000" dirty="0" err="1" smtClean="0">
                <a:ea typeface="ＭＳ Ｐゴシック" pitchFamily="34" charset="-128"/>
              </a:rPr>
              <a:t>sách</a:t>
            </a:r>
            <a:endParaRPr lang="en-US" altLang="vi-VN" sz="2000" dirty="0" smtClean="0">
              <a:ea typeface="ＭＳ Ｐゴシック" pitchFamily="34" charset="-128"/>
            </a:endParaRPr>
          </a:p>
        </p:txBody>
      </p:sp>
      <p:sp>
        <p:nvSpPr>
          <p:cNvPr id="12" name="Rectangle 55"/>
          <p:cNvSpPr>
            <a:spLocks noChangeArrowheads="1"/>
          </p:cNvSpPr>
          <p:nvPr/>
        </p:nvSpPr>
        <p:spPr bwMode="auto">
          <a:xfrm>
            <a:off x="685800" y="3581400"/>
            <a:ext cx="685800" cy="2133600"/>
          </a:xfrm>
          <a:prstGeom prst="rect">
            <a:avLst/>
          </a:prstGeom>
          <a:solidFill>
            <a:srgbClr val="FF99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endParaRPr lang="vi-VN" altLang="vi-VN"/>
          </a:p>
        </p:txBody>
      </p:sp>
    </p:spTree>
    <p:extLst>
      <p:ext uri="{BB962C8B-B14F-4D97-AF65-F5344CB8AC3E}">
        <p14:creationId xmlns:p14="http://schemas.microsoft.com/office/powerpoint/2010/main" val="2577153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Landscape 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4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Rectangle 4"/>
          <p:cNvSpPr>
            <a:spLocks noGrp="1" noChangeArrowheads="1"/>
          </p:cNvSpPr>
          <p:nvPr>
            <p:ph type="title" idx="4294967295"/>
          </p:nvPr>
        </p:nvSpPr>
        <p:spPr>
          <a:xfrm>
            <a:off x="457200" y="274638"/>
            <a:ext cx="8229600" cy="6049962"/>
          </a:xfrm>
          <a:effectLst>
            <a:outerShdw dist="35921" dir="2700000" algn="ctr" rotWithShape="0">
              <a:schemeClr val="tx2">
                <a:alpha val="74997"/>
              </a:schemeClr>
            </a:outerShdw>
          </a:effectLst>
        </p:spPr>
        <p:txBody>
          <a:bodyPr/>
          <a:lstStyle/>
          <a:p>
            <a:pPr eaLnBrk="1" hangingPunct="1">
              <a:defRPr/>
            </a:pPr>
            <a:r>
              <a:rPr lang="en-US" sz="10400" dirty="0" err="1" smtClean="0">
                <a:solidFill>
                  <a:schemeClr val="bg1"/>
                </a:solidFill>
                <a:latin typeface="Times New Roman" pitchFamily="18" charset="0"/>
                <a:ea typeface="ＭＳ Ｐゴシック" pitchFamily="34" charset="-128"/>
                <a:cs typeface="Times New Roman" pitchFamily="18" charset="0"/>
              </a:rPr>
              <a:t>Những</a:t>
            </a:r>
            <a:r>
              <a:rPr lang="en-US" sz="10400" dirty="0" smtClean="0">
                <a:solidFill>
                  <a:schemeClr val="bg1"/>
                </a:solidFill>
                <a:latin typeface="Times New Roman" pitchFamily="18" charset="0"/>
                <a:ea typeface="ＭＳ Ｐゴシック" pitchFamily="34" charset="-128"/>
                <a:cs typeface="Times New Roman" pitchFamily="18" charset="0"/>
              </a:rPr>
              <a:t> </a:t>
            </a:r>
            <a:r>
              <a:rPr lang="en-US" sz="10400" dirty="0" err="1" smtClean="0">
                <a:solidFill>
                  <a:schemeClr val="bg1"/>
                </a:solidFill>
                <a:latin typeface="Times New Roman" pitchFamily="18" charset="0"/>
                <a:ea typeface="ＭＳ Ｐゴシック" pitchFamily="34" charset="-128"/>
                <a:cs typeface="Times New Roman" pitchFamily="18" charset="0"/>
              </a:rPr>
              <a:t>chủ</a:t>
            </a:r>
            <a:r>
              <a:rPr lang="en-US" sz="10400" dirty="0" smtClean="0">
                <a:solidFill>
                  <a:schemeClr val="bg1"/>
                </a:solidFill>
                <a:latin typeface="Times New Roman" pitchFamily="18" charset="0"/>
                <a:ea typeface="ＭＳ Ｐゴシック" pitchFamily="34" charset="-128"/>
                <a:cs typeface="Times New Roman" pitchFamily="18" charset="0"/>
              </a:rPr>
              <a:t> </a:t>
            </a:r>
            <a:r>
              <a:rPr lang="en-US" sz="10400" dirty="0" err="1" smtClean="0">
                <a:solidFill>
                  <a:schemeClr val="bg1"/>
                </a:solidFill>
                <a:latin typeface="Times New Roman" pitchFamily="18" charset="0"/>
                <a:ea typeface="ＭＳ Ｐゴシック" pitchFamily="34" charset="-128"/>
                <a:cs typeface="Times New Roman" pitchFamily="18" charset="0"/>
              </a:rPr>
              <a:t>đề</a:t>
            </a:r>
            <a:r>
              <a:rPr lang="en-US" sz="10400" dirty="0" smtClean="0">
                <a:solidFill>
                  <a:schemeClr val="bg1"/>
                </a:solidFill>
                <a:latin typeface="Times New Roman" pitchFamily="18" charset="0"/>
                <a:ea typeface="ＭＳ Ｐゴシック" pitchFamily="34" charset="-128"/>
                <a:cs typeface="Times New Roman" pitchFamily="18" charset="0"/>
              </a:rPr>
              <a:t> </a:t>
            </a:r>
            <a:r>
              <a:rPr lang="en-US" sz="10400" dirty="0" err="1" smtClean="0">
                <a:solidFill>
                  <a:schemeClr val="bg1"/>
                </a:solidFill>
                <a:latin typeface="Times New Roman" pitchFamily="18" charset="0"/>
                <a:ea typeface="ＭＳ Ｐゴシック" pitchFamily="34" charset="-128"/>
                <a:cs typeface="Times New Roman" pitchFamily="18" charset="0"/>
              </a:rPr>
              <a:t>trong</a:t>
            </a:r>
            <a:r>
              <a:rPr lang="en-US" sz="10400" dirty="0" smtClean="0">
                <a:solidFill>
                  <a:schemeClr val="bg1"/>
                </a:solidFill>
                <a:latin typeface="Times New Roman" pitchFamily="18" charset="0"/>
                <a:ea typeface="ＭＳ Ｐゴシック" pitchFamily="34" charset="-128"/>
                <a:cs typeface="Times New Roman" pitchFamily="18" charset="0"/>
              </a:rPr>
              <a:t> </a:t>
            </a:r>
            <a:r>
              <a:rPr lang="en-US" sz="10400" dirty="0" err="1" smtClean="0">
                <a:solidFill>
                  <a:schemeClr val="bg1"/>
                </a:solidFill>
                <a:latin typeface="Times New Roman" pitchFamily="18" charset="0"/>
                <a:ea typeface="ＭＳ Ｐゴシック" pitchFamily="34" charset="-128"/>
                <a:cs typeface="Times New Roman" pitchFamily="18" charset="0"/>
              </a:rPr>
              <a:t>sách</a:t>
            </a:r>
            <a:r>
              <a:rPr lang="en-US" sz="10400" dirty="0" smtClean="0">
                <a:solidFill>
                  <a:schemeClr val="bg1"/>
                </a:solidFill>
                <a:latin typeface="Times New Roman" pitchFamily="18" charset="0"/>
                <a:ea typeface="ＭＳ Ｐゴシック" pitchFamily="34" charset="-128"/>
                <a:cs typeface="Times New Roman" pitchFamily="18" charset="0"/>
              </a:rPr>
              <a:t> </a:t>
            </a:r>
            <a:r>
              <a:rPr lang="en-US" sz="10400" dirty="0" err="1" smtClean="0">
                <a:solidFill>
                  <a:schemeClr val="bg1"/>
                </a:solidFill>
                <a:latin typeface="Times New Roman" pitchFamily="18" charset="0"/>
                <a:ea typeface="ＭＳ Ｐゴシック" pitchFamily="34" charset="-128"/>
                <a:cs typeface="Times New Roman" pitchFamily="18" charset="0"/>
              </a:rPr>
              <a:t>Châm</a:t>
            </a:r>
            <a:r>
              <a:rPr lang="en-US" sz="10400" dirty="0" smtClean="0">
                <a:solidFill>
                  <a:schemeClr val="bg1"/>
                </a:solidFill>
                <a:latin typeface="Times New Roman" pitchFamily="18" charset="0"/>
                <a:ea typeface="ＭＳ Ｐゴシック" pitchFamily="34" charset="-128"/>
                <a:cs typeface="Times New Roman" pitchFamily="18" charset="0"/>
              </a:rPr>
              <a:t> </a:t>
            </a:r>
            <a:r>
              <a:rPr lang="en-US" sz="10400" dirty="0" err="1" smtClean="0">
                <a:solidFill>
                  <a:schemeClr val="bg1"/>
                </a:solidFill>
                <a:latin typeface="Times New Roman" pitchFamily="18" charset="0"/>
                <a:ea typeface="ＭＳ Ｐゴシック" pitchFamily="34" charset="-128"/>
                <a:cs typeface="Times New Roman" pitchFamily="18" charset="0"/>
              </a:rPr>
              <a:t>ngôn</a:t>
            </a:r>
            <a:endParaRPr lang="en-US" sz="3600" dirty="0" smtClean="0">
              <a:latin typeface="Times New Roman" pitchFamily="18" charset="0"/>
              <a:ea typeface="ＭＳ Ｐゴシック" pitchFamily="34" charset="-128"/>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goss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FFFFFF"/>
                </a:solidFill>
              </a:rPr>
              <a:t>401</a:t>
            </a:r>
          </a:p>
        </p:txBody>
      </p:sp>
      <p:sp>
        <p:nvSpPr>
          <p:cNvPr id="136196" name="Rectangle 8"/>
          <p:cNvSpPr>
            <a:spLocks noGrp="1" noChangeArrowheads="1"/>
          </p:cNvSpPr>
          <p:nvPr>
            <p:ph type="title" idx="4294967295"/>
          </p:nvPr>
        </p:nvSpPr>
        <p:spPr>
          <a:xfrm>
            <a:off x="838200" y="5749925"/>
            <a:ext cx="7467600" cy="923925"/>
          </a:xfrm>
          <a:solidFill>
            <a:srgbClr val="FFFF00"/>
          </a:solidFill>
          <a:ln cap="flat">
            <a:solidFill>
              <a:schemeClr val="tx1"/>
            </a:solidFill>
            <a:miter lim="800000"/>
            <a:headEnd/>
            <a:tailEnd/>
          </a:ln>
        </p:spPr>
        <p:txBody>
          <a:bodyPr anchor="t">
            <a:spAutoFit/>
          </a:bodyPr>
          <a:lstStyle/>
          <a:p>
            <a:pPr eaLnBrk="1" hangingPunct="1"/>
            <a:r>
              <a:rPr lang="en-US" altLang="vi-VN" sz="5400" smtClean="0">
                <a:solidFill>
                  <a:schemeClr val="accent2"/>
                </a:solidFill>
                <a:latin typeface="Architecture-u" panose="020B0500000000000000" pitchFamily="34" charset="0"/>
                <a:ea typeface="ＭＳ Ｐゴシック" pitchFamily="34" charset="-128"/>
                <a:cs typeface="Architecture-u" panose="020B0500000000000000" pitchFamily="34" charset="0"/>
              </a:rPr>
              <a:t>Lời nói và cách nói</a:t>
            </a:r>
          </a:p>
        </p:txBody>
      </p:sp>
      <p:sp>
        <p:nvSpPr>
          <p:cNvPr id="2" name="Oval 1"/>
          <p:cNvSpPr/>
          <p:nvPr/>
        </p:nvSpPr>
        <p:spPr>
          <a:xfrm>
            <a:off x="5508625" y="115888"/>
            <a:ext cx="3455988" cy="1584325"/>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250825" y="2205038"/>
            <a:ext cx="2665413" cy="1584325"/>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5724525" y="2349500"/>
            <a:ext cx="3311525" cy="19431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Text Box 6"/>
          <p:cNvSpPr txBox="1">
            <a:spLocks noChangeArrowheads="1"/>
          </p:cNvSpPr>
          <p:nvPr/>
        </p:nvSpPr>
        <p:spPr bwMode="auto">
          <a:xfrm>
            <a:off x="5651500" y="407988"/>
            <a:ext cx="31686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3200" b="1"/>
              <a:t>Cách tôi nghe…</a:t>
            </a:r>
          </a:p>
        </p:txBody>
      </p:sp>
      <p:sp>
        <p:nvSpPr>
          <p:cNvPr id="11" name="Text Box 6"/>
          <p:cNvSpPr txBox="1">
            <a:spLocks noChangeArrowheads="1"/>
          </p:cNvSpPr>
          <p:nvPr/>
        </p:nvSpPr>
        <p:spPr bwMode="auto">
          <a:xfrm>
            <a:off x="5940425" y="2852738"/>
            <a:ext cx="29527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3200" b="1"/>
              <a:t>Bạn có biết rằng…</a:t>
            </a:r>
          </a:p>
        </p:txBody>
      </p:sp>
      <p:sp>
        <p:nvSpPr>
          <p:cNvPr id="6" name="Text Box 6"/>
          <p:cNvSpPr txBox="1">
            <a:spLocks noChangeArrowheads="1"/>
          </p:cNvSpPr>
          <p:nvPr/>
        </p:nvSpPr>
        <p:spPr bwMode="auto">
          <a:xfrm>
            <a:off x="323850" y="2420938"/>
            <a:ext cx="259238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3200" b="1"/>
              <a:t>Tôi nghe nói rằng…</a:t>
            </a:r>
          </a:p>
        </p:txBody>
      </p:sp>
      <p:sp>
        <p:nvSpPr>
          <p:cNvPr id="118787" name="Text Box 3"/>
          <p:cNvSpPr txBox="1">
            <a:spLocks noChangeArrowheads="1"/>
          </p:cNvSpPr>
          <p:nvPr/>
        </p:nvSpPr>
        <p:spPr bwMode="auto">
          <a:xfrm>
            <a:off x="428625" y="1214438"/>
            <a:ext cx="8262938" cy="157003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vi-VN" altLang="vi-VN" sz="3200" b="1">
                <a:solidFill>
                  <a:schemeClr val="accent2"/>
                </a:solidFill>
              </a:rPr>
              <a:t>Kẻ đi thèo lẻo tỏ ra điều kín đáo; </a:t>
            </a:r>
          </a:p>
          <a:p>
            <a:pPr algn="ctr" eaLnBrk="1" hangingPunct="1"/>
            <a:r>
              <a:rPr lang="vi-VN" altLang="vi-VN" sz="3200" b="1">
                <a:solidFill>
                  <a:schemeClr val="accent2"/>
                </a:solidFill>
              </a:rPr>
              <a:t>Còn ai có lòng trung tín giữ kín công việc</a:t>
            </a:r>
          </a:p>
          <a:p>
            <a:pPr algn="ctr" eaLnBrk="1" hangingPunct="1"/>
            <a:r>
              <a:rPr lang="en-US" altLang="vi-VN" sz="3200" b="1">
                <a:solidFill>
                  <a:schemeClr val="accent2"/>
                </a:solidFill>
              </a:rPr>
              <a:t>(Ch 11:13)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118787"/>
                                        </p:tgtEl>
                                        <p:attrNameLst>
                                          <p:attrName>style.visibility</p:attrName>
                                        </p:attrNameLst>
                                      </p:cBhvr>
                                      <p:to>
                                        <p:strVal val="visible"/>
                                      </p:to>
                                    </p:set>
                                    <p:anim to="" calcmode="lin" valueType="num">
                                      <p:cBhvr>
                                        <p:cTn id="19" dur="1" fill="hold"/>
                                        <p:tgtEl>
                                          <p:spTgt spid="11878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6" grpId="0"/>
      <p:bldP spid="11878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mo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Rectangle 4"/>
          <p:cNvSpPr>
            <a:spLocks noGrp="1" noChangeArrowheads="1"/>
          </p:cNvSpPr>
          <p:nvPr>
            <p:ph type="title" idx="4294967295"/>
          </p:nvPr>
        </p:nvSpPr>
        <p:spPr>
          <a:xfrm>
            <a:off x="2514600" y="2895600"/>
            <a:ext cx="4905375" cy="1570038"/>
          </a:xfrm>
          <a:solidFill>
            <a:schemeClr val="bg1"/>
          </a:solidFill>
        </p:spPr>
        <p:txBody>
          <a:bodyPr wrap="none" anchor="t">
            <a:spAutoFit/>
          </a:bodyPr>
          <a:lstStyle/>
          <a:p>
            <a:pPr algn="l" eaLnBrk="1" hangingPunct="1">
              <a:defRPr/>
            </a:pPr>
            <a:r>
              <a:rPr lang="en-US" sz="9600" dirty="0" err="1" smtClean="0">
                <a:solidFill>
                  <a:srgbClr val="006600"/>
                </a:solidFill>
                <a:effectLst>
                  <a:outerShdw blurRad="38100" dist="38100" dir="2700000" algn="tl">
                    <a:srgbClr val="C0C0C0"/>
                  </a:outerShdw>
                </a:effectLst>
                <a:ea typeface="ＭＳ Ｐゴシック" pitchFamily="34" charset="-128"/>
              </a:rPr>
              <a:t>Tiền</a:t>
            </a:r>
            <a:r>
              <a:rPr lang="en-US" sz="9600" dirty="0" smtClean="0">
                <a:solidFill>
                  <a:srgbClr val="006600"/>
                </a:solidFill>
                <a:effectLst>
                  <a:outerShdw blurRad="38100" dist="38100" dir="2700000" algn="tl">
                    <a:srgbClr val="C0C0C0"/>
                  </a:outerShdw>
                </a:effectLst>
                <a:ea typeface="ＭＳ Ｐゴシック" pitchFamily="34" charset="-128"/>
              </a:rPr>
              <a:t> </a:t>
            </a:r>
            <a:r>
              <a:rPr lang="en-US" sz="9600" dirty="0" err="1" smtClean="0">
                <a:solidFill>
                  <a:srgbClr val="006600"/>
                </a:solidFill>
                <a:effectLst>
                  <a:outerShdw blurRad="38100" dist="38100" dir="2700000" algn="tl">
                    <a:srgbClr val="C0C0C0"/>
                  </a:outerShdw>
                </a:effectLst>
                <a:ea typeface="ＭＳ Ｐゴシック" pitchFamily="34" charset="-128"/>
              </a:rPr>
              <a:t>bạc</a:t>
            </a:r>
            <a:endParaRPr lang="en-US" sz="9600" dirty="0" smtClean="0">
              <a:solidFill>
                <a:srgbClr val="006600"/>
              </a:solidFill>
              <a:effectLst>
                <a:outerShdw blurRad="38100" dist="38100" dir="2700000" algn="tl">
                  <a:srgbClr val="C0C0C0"/>
                </a:outerShdw>
              </a:effectLst>
              <a:ea typeface="ＭＳ Ｐゴシック"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mo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Picture 4" descr="penguin_prov15_6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295400"/>
            <a:ext cx="762000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Rectangle 5"/>
          <p:cNvSpPr>
            <a:spLocks noGrp="1" noChangeArrowheads="1"/>
          </p:cNvSpPr>
          <p:nvPr>
            <p:ph type="title" idx="4294967295"/>
          </p:nvPr>
        </p:nvSpPr>
        <p:spPr>
          <a:xfrm>
            <a:off x="457200" y="838200"/>
            <a:ext cx="8229600" cy="762000"/>
          </a:xfrm>
          <a:solidFill>
            <a:schemeClr val="accent2"/>
          </a:solidFill>
        </p:spPr>
        <p:txBody>
          <a:bodyPr/>
          <a:lstStyle/>
          <a:p>
            <a:pPr eaLnBrk="1" hangingPunct="1"/>
            <a:r>
              <a:rPr lang="en-US" altLang="vi-VN" smtClean="0">
                <a:solidFill>
                  <a:schemeClr val="bg1"/>
                </a:solidFill>
                <a:ea typeface="ＭＳ Ｐゴシック" pitchFamily="34" charset="-128"/>
              </a:rPr>
              <a:t>Sự tin kính hơn Vàng</a:t>
            </a:r>
          </a:p>
        </p:txBody>
      </p:sp>
      <p:sp>
        <p:nvSpPr>
          <p:cNvPr id="138245" name="Text Box 6"/>
          <p:cNvSpPr txBox="1">
            <a:spLocks noChangeArrowheads="1"/>
          </p:cNvSpPr>
          <p:nvPr/>
        </p:nvSpPr>
        <p:spPr bwMode="auto">
          <a:xfrm>
            <a:off x="3635375" y="1916113"/>
            <a:ext cx="4578350" cy="3046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vi-VN" altLang="vi-VN" sz="3200" b="1">
                <a:latin typeface="Geneva" charset="0"/>
              </a:rPr>
              <a:t>Thà có ít của mà kính sợ Đức Giê-hô-va, </a:t>
            </a:r>
          </a:p>
          <a:p>
            <a:pPr algn="ctr" eaLnBrk="1" hangingPunct="1"/>
            <a:r>
              <a:rPr lang="vi-VN" altLang="vi-VN" sz="3200" b="1">
                <a:latin typeface="Geneva" charset="0"/>
              </a:rPr>
              <a:t>Còn hơn là tài sản nhiều mà bối rối cặp theo</a:t>
            </a:r>
            <a:r>
              <a:rPr lang="en-US" altLang="vi-VN" sz="3200" b="1">
                <a:latin typeface="Geneva" charset="0"/>
              </a:rPr>
              <a:t>.</a:t>
            </a:r>
          </a:p>
          <a:p>
            <a:pPr algn="ctr" eaLnBrk="1" hangingPunct="1"/>
            <a:r>
              <a:rPr lang="en-US" altLang="vi-VN" sz="3200" b="1">
                <a:latin typeface="Geneva" charset="0"/>
              </a:rPr>
              <a:t>Ch 15:16</a:t>
            </a: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plan-for-suc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3" descr="book-formula-for-success-LToo-23320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3775" y="228600"/>
            <a:ext cx="43402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Text Box 5"/>
          <p:cNvSpPr txBox="1">
            <a:spLocks noChangeArrowheads="1"/>
          </p:cNvSpPr>
          <p:nvPr/>
        </p:nvSpPr>
        <p:spPr bwMode="auto">
          <a:xfrm>
            <a:off x="1143000" y="1066800"/>
            <a:ext cx="6764338" cy="1016000"/>
          </a:xfrm>
          <a:prstGeom prst="rect">
            <a:avLst/>
          </a:prstGeom>
          <a:solidFill>
            <a:schemeClr val="tx1"/>
          </a:solidFill>
          <a:ln w="9525">
            <a:noFill/>
            <a:miter lim="800000"/>
            <a:headEnd/>
            <a:tailEnd/>
          </a:ln>
          <a:effectLst/>
        </p:spPr>
        <p:txBody>
          <a:bodyPr wrap="none">
            <a:spAutoFit/>
          </a:bodyPr>
          <a:lstStyle/>
          <a:p>
            <a:pPr>
              <a:defRPr/>
            </a:pPr>
            <a:r>
              <a:rPr lang="en-US" sz="6000" b="1" dirty="0">
                <a:solidFill>
                  <a:srgbClr val="161616"/>
                </a:solidFill>
                <a:effectLst>
                  <a:outerShdw blurRad="38100" dist="38100" dir="2700000" algn="tl">
                    <a:srgbClr val="C0C0C0"/>
                  </a:outerShdw>
                </a:effectLst>
              </a:rPr>
              <a:t>SỰ THÀNH CÔNG</a:t>
            </a:r>
          </a:p>
        </p:txBody>
      </p:sp>
      <p:sp>
        <p:nvSpPr>
          <p:cNvPr id="138246" name="Text Box 6"/>
          <p:cNvSpPr txBox="1">
            <a:spLocks noChangeArrowheads="1"/>
          </p:cNvSpPr>
          <p:nvPr/>
        </p:nvSpPr>
        <p:spPr bwMode="auto">
          <a:xfrm>
            <a:off x="2971800" y="2514600"/>
            <a:ext cx="2962275" cy="1016000"/>
          </a:xfrm>
          <a:prstGeom prst="rect">
            <a:avLst/>
          </a:prstGeom>
          <a:solidFill>
            <a:schemeClr val="tx1"/>
          </a:solidFill>
          <a:ln w="9525">
            <a:noFill/>
            <a:miter lim="800000"/>
            <a:headEnd/>
            <a:tailEnd/>
          </a:ln>
          <a:effectLst/>
        </p:spPr>
        <p:txBody>
          <a:bodyPr wrap="none">
            <a:spAutoFit/>
          </a:bodyPr>
          <a:lstStyle/>
          <a:p>
            <a:pPr>
              <a:defRPr/>
            </a:pPr>
            <a:r>
              <a:rPr lang="en-US" sz="6000" b="1" dirty="0">
                <a:solidFill>
                  <a:srgbClr val="161616"/>
                </a:solidFill>
                <a:effectLst>
                  <a:outerShdw blurRad="38100" dist="38100" dir="2700000" algn="tl">
                    <a:srgbClr val="C0C0C0"/>
                  </a:outerShdw>
                </a:effectLst>
              </a:rPr>
              <a:t>TRONG</a:t>
            </a:r>
          </a:p>
        </p:txBody>
      </p:sp>
      <p:sp>
        <p:nvSpPr>
          <p:cNvPr id="138247" name="Text Box 7"/>
          <p:cNvSpPr txBox="1">
            <a:spLocks noChangeArrowheads="1"/>
          </p:cNvSpPr>
          <p:nvPr/>
        </p:nvSpPr>
        <p:spPr bwMode="auto">
          <a:xfrm>
            <a:off x="2439988" y="4000500"/>
            <a:ext cx="6704012" cy="830263"/>
          </a:xfrm>
          <a:prstGeom prst="rect">
            <a:avLst/>
          </a:prstGeom>
          <a:solidFill>
            <a:schemeClr val="tx1"/>
          </a:solidFill>
          <a:ln w="9525">
            <a:noFill/>
            <a:miter lim="800000"/>
            <a:headEnd/>
            <a:tailEnd/>
          </a:ln>
          <a:effectLst/>
        </p:spPr>
        <p:txBody>
          <a:bodyPr wrap="none">
            <a:spAutoFit/>
          </a:bodyPr>
          <a:lstStyle/>
          <a:p>
            <a:pPr>
              <a:defRPr/>
            </a:pPr>
            <a:r>
              <a:rPr lang="en-US" sz="4800" b="1" dirty="0">
                <a:solidFill>
                  <a:srgbClr val="161616"/>
                </a:solidFill>
                <a:effectLst>
                  <a:outerShdw blurRad="38100" dist="38100" dir="2700000" algn="tl">
                    <a:srgbClr val="C0C0C0"/>
                  </a:outerShdw>
                </a:effectLst>
              </a:rPr>
              <a:t>MẮT ĐỨC CHÚA TRỜI</a:t>
            </a:r>
          </a:p>
        </p:txBody>
      </p:sp>
      <p:sp>
        <p:nvSpPr>
          <p:cNvPr id="196614" name="Rectangle 8"/>
          <p:cNvSpPr>
            <a:spLocks noGrp="1" noChangeArrowheads="1"/>
          </p:cNvSpPr>
          <p:nvPr>
            <p:ph type="title" idx="4294967295"/>
          </p:nvPr>
        </p:nvSpPr>
        <p:spPr>
          <a:xfrm>
            <a:off x="0" y="228600"/>
            <a:ext cx="6553200" cy="381000"/>
          </a:xfrm>
          <a:ln>
            <a:miter lim="800000"/>
            <a:headEnd/>
            <a:tailEnd/>
          </a:ln>
          <a:extLst/>
        </p:spPr>
        <p:txBody>
          <a:bodyPr anchor="ctr"/>
          <a:lstStyle/>
          <a:p>
            <a:pPr eaLnBrk="1" hangingPunct="1">
              <a:defRPr/>
            </a:pPr>
            <a:r>
              <a:rPr lang="en-US" b="1" dirty="0" err="1" smtClean="0">
                <a:effectLst>
                  <a:glow rad="101600">
                    <a:schemeClr val="bg1">
                      <a:alpha val="75000"/>
                    </a:schemeClr>
                  </a:glow>
                </a:effectLst>
                <a:latin typeface="Arial"/>
              </a:rPr>
              <a:t>Sự</a:t>
            </a:r>
            <a:r>
              <a:rPr lang="en-US" b="1" dirty="0" smtClean="0">
                <a:effectLst>
                  <a:glow rad="101600">
                    <a:schemeClr val="bg1">
                      <a:alpha val="75000"/>
                    </a:schemeClr>
                  </a:glow>
                </a:effectLst>
                <a:latin typeface="Arial"/>
              </a:rPr>
              <a:t> </a:t>
            </a:r>
            <a:r>
              <a:rPr lang="en-US" b="1" dirty="0" err="1" smtClean="0">
                <a:effectLst>
                  <a:glow rad="101600">
                    <a:schemeClr val="bg1">
                      <a:alpha val="75000"/>
                    </a:schemeClr>
                  </a:glow>
                </a:effectLst>
                <a:latin typeface="Arial"/>
              </a:rPr>
              <a:t>Thành</a:t>
            </a:r>
            <a:r>
              <a:rPr lang="en-US" b="1" dirty="0" smtClean="0">
                <a:effectLst>
                  <a:glow rad="101600">
                    <a:schemeClr val="bg1">
                      <a:alpha val="75000"/>
                    </a:schemeClr>
                  </a:glow>
                </a:effectLst>
                <a:latin typeface="Arial"/>
              </a:rPr>
              <a:t> </a:t>
            </a:r>
            <a:r>
              <a:rPr lang="en-US" b="1" dirty="0" err="1" smtClean="0">
                <a:effectLst>
                  <a:glow rad="101600">
                    <a:schemeClr val="bg1">
                      <a:alpha val="75000"/>
                    </a:schemeClr>
                  </a:glow>
                </a:effectLst>
                <a:latin typeface="Arial"/>
              </a:rPr>
              <a:t>Công</a:t>
            </a:r>
            <a:r>
              <a:rPr lang="en-US" b="1" dirty="0" smtClean="0">
                <a:effectLst>
                  <a:glow rad="101600">
                    <a:schemeClr val="bg1">
                      <a:alpha val="75000"/>
                    </a:schemeClr>
                  </a:glow>
                </a:effectLst>
                <a:latin typeface="Arial"/>
              </a:rPr>
              <a:t> </a:t>
            </a:r>
            <a:r>
              <a:rPr lang="en-US" b="1" dirty="0" err="1" smtClean="0">
                <a:effectLst>
                  <a:glow rad="101600">
                    <a:schemeClr val="bg1">
                      <a:alpha val="75000"/>
                    </a:schemeClr>
                  </a:glow>
                </a:effectLst>
                <a:latin typeface="Arial"/>
              </a:rPr>
              <a:t>Thật</a:t>
            </a:r>
            <a:endParaRPr lang="en-US" b="1" dirty="0">
              <a:effectLst>
                <a:glow rad="101600">
                  <a:schemeClr val="bg1">
                    <a:alpha val="75000"/>
                  </a:schemeClr>
                </a:glow>
              </a:effectLst>
              <a:latin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childTnLst>
                                    <p:set>
                                      <p:cBhvr>
                                        <p:cTn id="6" dur="1" fill="hold">
                                          <p:stCondLst>
                                            <p:cond delay="0"/>
                                          </p:stCondLst>
                                        </p:cTn>
                                        <p:tgtEl>
                                          <p:spTgt spid="138245"/>
                                        </p:tgtEl>
                                        <p:attrNameLst>
                                          <p:attrName>style.visibility</p:attrName>
                                        </p:attrNameLst>
                                      </p:cBhvr>
                                      <p:to>
                                        <p:strVal val="visible"/>
                                      </p:to>
                                    </p:set>
                                    <p:anim calcmode="lin" valueType="num">
                                      <p:cBhvr additive="base">
                                        <p:cTn id="7" dur="1000" fill="hold"/>
                                        <p:tgtEl>
                                          <p:spTgt spid="138245"/>
                                        </p:tgtEl>
                                        <p:attrNameLst>
                                          <p:attrName>ppt_x</p:attrName>
                                        </p:attrNameLst>
                                      </p:cBhvr>
                                      <p:tavLst>
                                        <p:tav tm="0">
                                          <p:val>
                                            <p:strVal val="0-#ppt_w/2"/>
                                          </p:val>
                                        </p:tav>
                                        <p:tav tm="100000">
                                          <p:val>
                                            <p:strVal val="#ppt_x"/>
                                          </p:val>
                                        </p:tav>
                                      </p:tavLst>
                                    </p:anim>
                                    <p:anim calcmode="lin" valueType="num">
                                      <p:cBhvr additive="base">
                                        <p:cTn id="8" dur="1000" fill="hold"/>
                                        <p:tgtEl>
                                          <p:spTgt spid="138245"/>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38246"/>
                                        </p:tgtEl>
                                        <p:attrNameLst>
                                          <p:attrName>style.visibility</p:attrName>
                                        </p:attrNameLst>
                                      </p:cBhvr>
                                      <p:to>
                                        <p:strVal val="visible"/>
                                      </p:to>
                                    </p:set>
                                    <p:anim calcmode="lin" valueType="num">
                                      <p:cBhvr additive="base">
                                        <p:cTn id="11" dur="1000" fill="hold"/>
                                        <p:tgtEl>
                                          <p:spTgt spid="138246"/>
                                        </p:tgtEl>
                                        <p:attrNameLst>
                                          <p:attrName>ppt_x</p:attrName>
                                        </p:attrNameLst>
                                      </p:cBhvr>
                                      <p:tavLst>
                                        <p:tav tm="0">
                                          <p:val>
                                            <p:strVal val="1+#ppt_w/2"/>
                                          </p:val>
                                        </p:tav>
                                        <p:tav tm="100000">
                                          <p:val>
                                            <p:strVal val="#ppt_x"/>
                                          </p:val>
                                        </p:tav>
                                      </p:tavLst>
                                    </p:anim>
                                    <p:anim calcmode="lin" valueType="num">
                                      <p:cBhvr additive="base">
                                        <p:cTn id="12" dur="1000" fill="hold"/>
                                        <p:tgtEl>
                                          <p:spTgt spid="138246"/>
                                        </p:tgtEl>
                                        <p:attrNameLst>
                                          <p:attrName>ppt_y</p:attrName>
                                        </p:attrNameLst>
                                      </p:cBhvr>
                                      <p:tavLst>
                                        <p:tav tm="0">
                                          <p:val>
                                            <p:strVal val="0-#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138247"/>
                                        </p:tgtEl>
                                        <p:attrNameLst>
                                          <p:attrName>style.visibility</p:attrName>
                                        </p:attrNameLst>
                                      </p:cBhvr>
                                      <p:to>
                                        <p:strVal val="visible"/>
                                      </p:to>
                                    </p:set>
                                    <p:anim calcmode="lin" valueType="num">
                                      <p:cBhvr additive="base">
                                        <p:cTn id="15" dur="1000" fill="hold"/>
                                        <p:tgtEl>
                                          <p:spTgt spid="138247"/>
                                        </p:tgtEl>
                                        <p:attrNameLst>
                                          <p:attrName>ppt_x</p:attrName>
                                        </p:attrNameLst>
                                      </p:cBhvr>
                                      <p:tavLst>
                                        <p:tav tm="0">
                                          <p:val>
                                            <p:strVal val="1+#ppt_w/2"/>
                                          </p:val>
                                        </p:tav>
                                        <p:tav tm="100000">
                                          <p:val>
                                            <p:strVal val="#ppt_x"/>
                                          </p:val>
                                        </p:tav>
                                      </p:tavLst>
                                    </p:anim>
                                    <p:anim calcmode="lin" valueType="num">
                                      <p:cBhvr additive="base">
                                        <p:cTn id="16" dur="1000" fill="hold"/>
                                        <p:tgtEl>
                                          <p:spTgt spid="1382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5" grpId="0" animBg="1"/>
      <p:bldP spid="138246" grpId="0" animBg="1"/>
      <p:bldP spid="13824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0290" name="Picture 2" descr="prov live alo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338" y="-458788"/>
            <a:ext cx="8388350" cy="692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0" y="5780088"/>
            <a:ext cx="9144000" cy="1077912"/>
          </a:xfrm>
          <a:prstGeom prst="rect">
            <a:avLst/>
          </a:prstGeom>
          <a:solidFill>
            <a:srgbClr val="000000"/>
          </a:solidFill>
          <a:ln w="9525">
            <a:noFill/>
            <a:miter lim="800000"/>
            <a:headEnd/>
            <a:tailEnd/>
          </a:ln>
          <a:effectLst>
            <a:outerShdw dist="35921" dir="2700000" algn="ctr" rotWithShape="0">
              <a:schemeClr val="tx2">
                <a:alpha val="74997"/>
              </a:schemeClr>
            </a:outerShdw>
          </a:effectLst>
        </p:spPr>
        <p:txBody>
          <a:bodyPr>
            <a:spAutoFit/>
          </a:bodyPr>
          <a:lstStyle/>
          <a:p>
            <a:pPr algn="ctr">
              <a:spcBef>
                <a:spcPct val="50000"/>
              </a:spcBef>
              <a:defRPr/>
            </a:pPr>
            <a:r>
              <a:rPr lang="en-US" sz="3200" b="1">
                <a:solidFill>
                  <a:srgbClr val="FFFFFF"/>
                </a:solidFill>
              </a:rPr>
              <a:t>"</a:t>
            </a:r>
            <a:r>
              <a:rPr lang="vi-VN" sz="3200" b="1">
                <a:solidFill>
                  <a:srgbClr val="FFFFFF"/>
                </a:solidFill>
              </a:rPr>
              <a:t>Thà ở nơi vắng vẻ, Hơn là ở với một người đàn bà hay tranh cạnh và nóng giận</a:t>
            </a:r>
            <a:r>
              <a:rPr lang="en-US" sz="3200" b="1">
                <a:solidFill>
                  <a:srgbClr val="FFFFFF"/>
                </a:solidFill>
              </a:rPr>
              <a:t>."</a:t>
            </a:r>
          </a:p>
        </p:txBody>
      </p:sp>
      <p:sp>
        <p:nvSpPr>
          <p:cNvPr id="178186" name="Rectangle 10"/>
          <p:cNvSpPr>
            <a:spLocks noGrp="1" noChangeArrowheads="1"/>
          </p:cNvSpPr>
          <p:nvPr>
            <p:ph type="title" idx="4294967295"/>
          </p:nvPr>
        </p:nvSpPr>
        <p:spPr>
          <a:xfrm>
            <a:off x="0" y="4643438"/>
            <a:ext cx="9109075" cy="782637"/>
          </a:xfrm>
          <a:solidFill>
            <a:srgbClr val="000000"/>
          </a:solidFill>
          <a:effectLst>
            <a:outerShdw dist="35921" dir="2700000" algn="ctr" rotWithShape="0">
              <a:schemeClr val="tx2">
                <a:alpha val="74997"/>
              </a:schemeClr>
            </a:outerShdw>
          </a:effectLst>
        </p:spPr>
        <p:txBody>
          <a:bodyPr/>
          <a:lstStyle/>
          <a:p>
            <a:pPr eaLnBrk="1" hangingPunct="1">
              <a:defRPr/>
            </a:pPr>
            <a:r>
              <a:rPr lang="en-US" sz="4000" dirty="0" err="1" smtClean="0">
                <a:solidFill>
                  <a:schemeClr val="bg1"/>
                </a:solidFill>
              </a:rPr>
              <a:t>Châm</a:t>
            </a:r>
            <a:r>
              <a:rPr lang="en-US" sz="4000" dirty="0" smtClean="0">
                <a:solidFill>
                  <a:schemeClr val="bg1"/>
                </a:solidFill>
              </a:rPr>
              <a:t> 21:19</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1314" name="Picture 1" descr="prov 26.11 fool returns to foll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0"/>
            <a:ext cx="8459787"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0" y="5562600"/>
            <a:ext cx="9180513" cy="1323975"/>
          </a:xfrm>
          <a:prstGeom prst="rect">
            <a:avLst/>
          </a:prstGeom>
          <a:solidFill>
            <a:srgbClr val="000000"/>
          </a:solidFill>
          <a:ln w="9525">
            <a:noFill/>
            <a:miter lim="800000"/>
            <a:headEnd/>
            <a:tailEnd/>
          </a:ln>
          <a:effectLst>
            <a:outerShdw dist="35921" dir="2700000" algn="ctr" rotWithShape="0">
              <a:schemeClr val="tx2">
                <a:alpha val="74997"/>
              </a:schemeClr>
            </a:outerShdw>
          </a:effectLst>
        </p:spPr>
        <p:txBody>
          <a:bodyPr>
            <a:spAutoFit/>
          </a:bodyPr>
          <a:lstStyle/>
          <a:p>
            <a:pPr algn="ctr">
              <a:spcBef>
                <a:spcPct val="50000"/>
              </a:spcBef>
              <a:defRPr/>
            </a:pPr>
            <a:r>
              <a:rPr lang="en-US" sz="3200" b="1">
                <a:solidFill>
                  <a:srgbClr val="FFFFFF"/>
                </a:solidFill>
              </a:rPr>
              <a:t>"</a:t>
            </a:r>
            <a:r>
              <a:rPr lang="vi-VN" sz="3200" b="1">
                <a:solidFill>
                  <a:srgbClr val="FFFFFF"/>
                </a:solidFill>
              </a:rPr>
              <a:t>Kẻ ngu muội làm lại việc ngu dại mình, </a:t>
            </a:r>
          </a:p>
          <a:p>
            <a:pPr algn="ctr">
              <a:spcBef>
                <a:spcPct val="50000"/>
              </a:spcBef>
              <a:defRPr/>
            </a:pPr>
            <a:r>
              <a:rPr lang="vi-VN" sz="3200" b="1">
                <a:solidFill>
                  <a:srgbClr val="FFFFFF"/>
                </a:solidFill>
              </a:rPr>
              <a:t>Khác nào con chó đã mửa ra, rồi liếm lại</a:t>
            </a:r>
            <a:r>
              <a:rPr lang="en-US" sz="3200" b="1">
                <a:solidFill>
                  <a:srgbClr val="FFFFFF"/>
                </a:solidFill>
              </a:rPr>
              <a:t>."</a:t>
            </a:r>
          </a:p>
        </p:txBody>
      </p:sp>
      <p:sp>
        <p:nvSpPr>
          <p:cNvPr id="178186" name="Rectangle 10"/>
          <p:cNvSpPr>
            <a:spLocks noGrp="1" noChangeArrowheads="1"/>
          </p:cNvSpPr>
          <p:nvPr>
            <p:ph type="title" idx="4294967295"/>
          </p:nvPr>
        </p:nvSpPr>
        <p:spPr>
          <a:xfrm>
            <a:off x="71438" y="4797425"/>
            <a:ext cx="9109075" cy="782638"/>
          </a:xfrm>
          <a:solidFill>
            <a:srgbClr val="000000"/>
          </a:solidFill>
          <a:effectLst>
            <a:outerShdw dist="35921" dir="2700000" algn="ctr" rotWithShape="0">
              <a:schemeClr val="tx2">
                <a:alpha val="74997"/>
              </a:schemeClr>
            </a:outerShdw>
          </a:effectLst>
        </p:spPr>
        <p:txBody>
          <a:bodyPr/>
          <a:lstStyle/>
          <a:p>
            <a:pPr eaLnBrk="1" hangingPunct="1">
              <a:defRPr/>
            </a:pPr>
            <a:r>
              <a:rPr lang="en-US" dirty="0" err="1" smtClean="0">
                <a:solidFill>
                  <a:schemeClr val="bg1"/>
                </a:solidFill>
              </a:rPr>
              <a:t>Châm</a:t>
            </a:r>
            <a:r>
              <a:rPr lang="en-US" dirty="0" smtClean="0">
                <a:solidFill>
                  <a:schemeClr val="bg1"/>
                </a:solidFill>
              </a:rPr>
              <a:t> 26:11</a:t>
            </a:r>
            <a:endParaRPr lang="en-US" sz="4800" b="1" dirty="0"/>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suc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Rectangle 6"/>
          <p:cNvSpPr>
            <a:spLocks noGrp="1" noChangeArrowheads="1"/>
          </p:cNvSpPr>
          <p:nvPr>
            <p:ph type="title"/>
          </p:nvPr>
        </p:nvSpPr>
        <p:spPr>
          <a:xfrm>
            <a:off x="0" y="0"/>
            <a:ext cx="9144000" cy="1143000"/>
          </a:xfrm>
          <a:solidFill>
            <a:schemeClr val="tx2"/>
          </a:solidFill>
        </p:spPr>
        <p:txBody>
          <a:bodyPr/>
          <a:lstStyle/>
          <a:p>
            <a:pPr eaLnBrk="1" hangingPunct="1"/>
            <a:r>
              <a:rPr lang="en-US" altLang="vi-VN" smtClean="0">
                <a:solidFill>
                  <a:schemeClr val="bg1"/>
                </a:solidFill>
                <a:ea typeface="ＭＳ Ｐゴシック" pitchFamily="34" charset="-128"/>
              </a:rPr>
              <a:t>Đường Đến Thành Công</a:t>
            </a:r>
          </a:p>
        </p:txBody>
      </p:sp>
      <p:sp>
        <p:nvSpPr>
          <p:cNvPr id="135177" name="Rectangle 9"/>
          <p:cNvSpPr>
            <a:spLocks noChangeArrowheads="1"/>
          </p:cNvSpPr>
          <p:nvPr/>
        </p:nvSpPr>
        <p:spPr bwMode="auto">
          <a:xfrm>
            <a:off x="307975" y="1285875"/>
            <a:ext cx="8836025" cy="5181600"/>
          </a:xfrm>
          <a:prstGeom prst="rect">
            <a:avLst/>
          </a:prstGeom>
          <a:noFill/>
          <a:ln w="9525">
            <a:noFill/>
            <a:miter lim="800000"/>
            <a:headEnd/>
            <a:tailEnd/>
          </a:ln>
          <a:effectLst/>
        </p:spPr>
        <p:txBody>
          <a:bodyPr/>
          <a:lstStyle/>
          <a:p>
            <a:pPr marL="342900" indent="-342900">
              <a:spcBef>
                <a:spcPct val="20000"/>
              </a:spcBef>
              <a:buFontTx/>
              <a:buChar char="•"/>
              <a:defRPr/>
            </a:pPr>
            <a:r>
              <a:rPr lang="en-US" sz="3600" b="1" dirty="0" err="1">
                <a:solidFill>
                  <a:schemeClr val="bg1"/>
                </a:solidFill>
                <a:effectLst>
                  <a:outerShdw blurRad="50800" dist="101600" dir="2700000" algn="tl" rotWithShape="0">
                    <a:srgbClr val="000000"/>
                  </a:outerShdw>
                </a:effectLst>
              </a:rPr>
              <a:t>Sự</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công</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bình</a:t>
            </a:r>
            <a:r>
              <a:rPr lang="en-US" sz="3600" b="1" dirty="0">
                <a:solidFill>
                  <a:schemeClr val="bg1"/>
                </a:solidFill>
                <a:effectLst>
                  <a:outerShdw blurRad="50800" dist="101600" dir="2700000" algn="tl" rotWithShape="0">
                    <a:srgbClr val="000000"/>
                  </a:outerShdw>
                </a:effectLst>
              </a:rPr>
              <a:t> (10:7; 12:3)</a:t>
            </a:r>
          </a:p>
          <a:p>
            <a:pPr marL="342900" indent="-342900">
              <a:spcBef>
                <a:spcPct val="20000"/>
              </a:spcBef>
              <a:buFontTx/>
              <a:buChar char="•"/>
              <a:defRPr/>
            </a:pPr>
            <a:r>
              <a:rPr lang="en-US" sz="3600" b="1" dirty="0" err="1">
                <a:solidFill>
                  <a:schemeClr val="bg1"/>
                </a:solidFill>
                <a:effectLst>
                  <a:outerShdw blurRad="50800" dist="101600" dir="2700000" algn="tl" rotWithShape="0">
                    <a:srgbClr val="000000"/>
                  </a:outerShdw>
                </a:effectLst>
              </a:rPr>
              <a:t>Ghét</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điều</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giả</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dối</a:t>
            </a:r>
            <a:r>
              <a:rPr lang="en-US" sz="3600" b="1" dirty="0">
                <a:solidFill>
                  <a:schemeClr val="bg1"/>
                </a:solidFill>
                <a:effectLst>
                  <a:outerShdw blurRad="50800" dist="101600" dir="2700000" algn="tl" rotWithShape="0">
                    <a:srgbClr val="000000"/>
                  </a:outerShdw>
                </a:effectLst>
              </a:rPr>
              <a:t> (13:5)</a:t>
            </a:r>
          </a:p>
          <a:p>
            <a:pPr marL="342900" indent="-342900">
              <a:spcBef>
                <a:spcPct val="20000"/>
              </a:spcBef>
              <a:buFontTx/>
              <a:buChar char="•"/>
              <a:defRPr/>
            </a:pPr>
            <a:r>
              <a:rPr lang="en-US" sz="3600" b="1" dirty="0" err="1">
                <a:solidFill>
                  <a:schemeClr val="bg1"/>
                </a:solidFill>
                <a:effectLst>
                  <a:outerShdw blurRad="50800" dist="101600" dir="2700000" algn="tl" rotWithShape="0">
                    <a:srgbClr val="000000"/>
                  </a:outerShdw>
                </a:effectLst>
              </a:rPr>
              <a:t>Phó</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thác</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các</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việc</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mình</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cho</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Chúa</a:t>
            </a:r>
            <a:r>
              <a:rPr lang="en-US" sz="3600" b="1" dirty="0">
                <a:solidFill>
                  <a:schemeClr val="bg1"/>
                </a:solidFill>
                <a:effectLst>
                  <a:outerShdw blurRad="50800" dist="101600" dir="2700000" algn="tl" rotWithShape="0">
                    <a:srgbClr val="000000"/>
                  </a:outerShdw>
                </a:effectLst>
              </a:rPr>
              <a:t> (16:3)</a:t>
            </a:r>
          </a:p>
          <a:p>
            <a:pPr marL="342900" indent="-342900">
              <a:spcBef>
                <a:spcPct val="20000"/>
              </a:spcBef>
              <a:buFontTx/>
              <a:buChar char="•"/>
              <a:defRPr/>
            </a:pPr>
            <a:r>
              <a:rPr lang="en-US" sz="3600" b="1" dirty="0" err="1">
                <a:solidFill>
                  <a:schemeClr val="bg1"/>
                </a:solidFill>
                <a:effectLst>
                  <a:outerShdw blurRad="50800" dist="101600" dir="2700000" algn="tl" rotWithShape="0">
                    <a:srgbClr val="000000"/>
                  </a:outerShdw>
                </a:effectLst>
              </a:rPr>
              <a:t>Kiềm</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chế</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lời</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nói</a:t>
            </a:r>
            <a:r>
              <a:rPr lang="en-US" sz="3600" b="1" dirty="0">
                <a:solidFill>
                  <a:schemeClr val="bg1"/>
                </a:solidFill>
                <a:effectLst>
                  <a:outerShdw blurRad="50800" dist="101600" dir="2700000" algn="tl" rotWithShape="0">
                    <a:srgbClr val="000000"/>
                  </a:outerShdw>
                </a:effectLst>
              </a:rPr>
              <a:t> (17:27-28)</a:t>
            </a:r>
          </a:p>
          <a:p>
            <a:pPr marL="342900" indent="-342900">
              <a:spcBef>
                <a:spcPct val="20000"/>
              </a:spcBef>
              <a:buFontTx/>
              <a:buChar char="•"/>
              <a:defRPr/>
            </a:pPr>
            <a:r>
              <a:rPr lang="en-US" sz="3600" b="1" dirty="0" err="1">
                <a:solidFill>
                  <a:schemeClr val="bg1"/>
                </a:solidFill>
                <a:effectLst>
                  <a:outerShdw blurRad="50800" dist="101600" dir="2700000" algn="tl" rotWithShape="0">
                    <a:srgbClr val="000000"/>
                  </a:outerShdw>
                </a:effectLst>
              </a:rPr>
              <a:t>Yêu</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mến</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sự</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khôn</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ngoan</a:t>
            </a:r>
            <a:r>
              <a:rPr lang="en-US" sz="3600" b="1" dirty="0">
                <a:solidFill>
                  <a:schemeClr val="bg1"/>
                </a:solidFill>
                <a:effectLst>
                  <a:outerShdw blurRad="50800" dist="101600" dir="2700000" algn="tl" rotWithShape="0">
                    <a:srgbClr val="000000"/>
                  </a:outerShdw>
                </a:effectLst>
              </a:rPr>
              <a:t> (19:8)</a:t>
            </a:r>
          </a:p>
          <a:p>
            <a:pPr marL="342900" indent="-342900">
              <a:spcBef>
                <a:spcPct val="20000"/>
              </a:spcBef>
              <a:buFontTx/>
              <a:buChar char="•"/>
              <a:defRPr/>
            </a:pPr>
            <a:r>
              <a:rPr lang="en-US" sz="3600" b="1" dirty="0" err="1">
                <a:solidFill>
                  <a:schemeClr val="bg1"/>
                </a:solidFill>
                <a:effectLst>
                  <a:outerShdw blurRad="50800" dist="101600" dir="2700000" algn="tl" rotWithShape="0">
                    <a:srgbClr val="000000"/>
                  </a:outerShdw>
                </a:effectLst>
              </a:rPr>
              <a:t>Khiêm</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nhường</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và</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kính</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sợ</a:t>
            </a:r>
            <a:r>
              <a:rPr lang="en-US" sz="3600" b="1" dirty="0">
                <a:solidFill>
                  <a:schemeClr val="bg1"/>
                </a:solidFill>
                <a:effectLst>
                  <a:outerShdw blurRad="50800" dist="101600" dir="2700000" algn="tl" rotWithShape="0">
                    <a:srgbClr val="000000"/>
                  </a:outerShdw>
                </a:effectLst>
              </a:rPr>
              <a:t> </a:t>
            </a:r>
            <a:r>
              <a:rPr lang="en-US" sz="3600" b="1" dirty="0" err="1">
                <a:solidFill>
                  <a:schemeClr val="bg1"/>
                </a:solidFill>
                <a:effectLst>
                  <a:outerShdw blurRad="50800" dist="101600" dir="2700000" algn="tl" rotWithShape="0">
                    <a:srgbClr val="000000"/>
                  </a:outerShdw>
                </a:effectLst>
              </a:rPr>
              <a:t>Chúa</a:t>
            </a:r>
            <a:r>
              <a:rPr lang="en-US" sz="3600" b="1" dirty="0">
                <a:solidFill>
                  <a:schemeClr val="bg1"/>
                </a:solidFill>
                <a:effectLst>
                  <a:outerShdw blurRad="50800" dist="101600" dir="2700000" algn="tl" rotWithShape="0">
                    <a:srgbClr val="000000"/>
                  </a:outerShdw>
                </a:effectLst>
              </a:rPr>
              <a:t> (22:4)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5177">
                                            <p:txEl>
                                              <p:pRg st="0" end="0"/>
                                            </p:txEl>
                                          </p:spTgt>
                                        </p:tgtEl>
                                        <p:attrNameLst>
                                          <p:attrName>style.visibility</p:attrName>
                                        </p:attrNameLst>
                                      </p:cBhvr>
                                      <p:to>
                                        <p:strVal val="visible"/>
                                      </p:to>
                                    </p:set>
                                    <p:anim to="" calcmode="lin" valueType="num">
                                      <p:cBhvr>
                                        <p:cTn id="7" dur="1" fill="hold"/>
                                        <p:tgtEl>
                                          <p:spTgt spid="13517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35177">
                                            <p:txEl>
                                              <p:pRg st="1" end="1"/>
                                            </p:txEl>
                                          </p:spTgt>
                                        </p:tgtEl>
                                        <p:attrNameLst>
                                          <p:attrName>style.visibility</p:attrName>
                                        </p:attrNameLst>
                                      </p:cBhvr>
                                      <p:to>
                                        <p:strVal val="visible"/>
                                      </p:to>
                                    </p:set>
                                    <p:anim to="" calcmode="lin" valueType="num">
                                      <p:cBhvr>
                                        <p:cTn id="12" dur="1" fill="hold"/>
                                        <p:tgtEl>
                                          <p:spTgt spid="135177">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5177">
                                            <p:txEl>
                                              <p:pRg st="2" end="2"/>
                                            </p:txEl>
                                          </p:spTgt>
                                        </p:tgtEl>
                                        <p:attrNameLst>
                                          <p:attrName>style.visibility</p:attrName>
                                        </p:attrNameLst>
                                      </p:cBhvr>
                                      <p:to>
                                        <p:strVal val="visible"/>
                                      </p:to>
                                    </p:set>
                                    <p:anim to="" calcmode="lin" valueType="num">
                                      <p:cBhvr>
                                        <p:cTn id="17" dur="1" fill="hold"/>
                                        <p:tgtEl>
                                          <p:spTgt spid="135177">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35177">
                                            <p:txEl>
                                              <p:pRg st="3" end="3"/>
                                            </p:txEl>
                                          </p:spTgt>
                                        </p:tgtEl>
                                        <p:attrNameLst>
                                          <p:attrName>style.visibility</p:attrName>
                                        </p:attrNameLst>
                                      </p:cBhvr>
                                      <p:to>
                                        <p:strVal val="visible"/>
                                      </p:to>
                                    </p:set>
                                    <p:anim to="" calcmode="lin" valueType="num">
                                      <p:cBhvr>
                                        <p:cTn id="22" dur="1" fill="hold"/>
                                        <p:tgtEl>
                                          <p:spTgt spid="135177">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35177">
                                            <p:txEl>
                                              <p:pRg st="4" end="4"/>
                                            </p:txEl>
                                          </p:spTgt>
                                        </p:tgtEl>
                                        <p:attrNameLst>
                                          <p:attrName>style.visibility</p:attrName>
                                        </p:attrNameLst>
                                      </p:cBhvr>
                                      <p:to>
                                        <p:strVal val="visible"/>
                                      </p:to>
                                    </p:set>
                                    <p:anim to="" calcmode="lin" valueType="num">
                                      <p:cBhvr>
                                        <p:cTn id="27" dur="1" fill="hold"/>
                                        <p:tgtEl>
                                          <p:spTgt spid="135177">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35177">
                                            <p:txEl>
                                              <p:pRg st="5" end="5"/>
                                            </p:txEl>
                                          </p:spTgt>
                                        </p:tgtEl>
                                        <p:attrNameLst>
                                          <p:attrName>style.visibility</p:attrName>
                                        </p:attrNameLst>
                                      </p:cBhvr>
                                      <p:to>
                                        <p:strVal val="visible"/>
                                      </p:to>
                                    </p:set>
                                    <p:anim to="" calcmode="lin" valueType="num">
                                      <p:cBhvr>
                                        <p:cTn id="32" dur="1" fill="hold"/>
                                        <p:tgtEl>
                                          <p:spTgt spid="135177">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5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8334375"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611560" y="44599"/>
            <a:ext cx="7993063" cy="1800225"/>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5400" b="1" dirty="0" err="1" smtClean="0">
                <a:solidFill>
                  <a:schemeClr val="bg1"/>
                </a:solidFill>
                <a:effectLst>
                  <a:glow rad="139700">
                    <a:schemeClr val="tx1"/>
                  </a:glow>
                </a:effectLst>
                <a:latin typeface="Arial" charset="0"/>
              </a:rPr>
              <a:t>Ngòi</a:t>
            </a:r>
            <a:r>
              <a:rPr lang="en-US" sz="5400" b="1" dirty="0" smtClean="0">
                <a:solidFill>
                  <a:schemeClr val="bg1"/>
                </a:solidFill>
                <a:effectLst>
                  <a:glow rad="139700">
                    <a:schemeClr val="tx1"/>
                  </a:glow>
                </a:effectLst>
                <a:latin typeface="Arial" charset="0"/>
              </a:rPr>
              <a:t> </a:t>
            </a:r>
            <a:r>
              <a:rPr lang="en-US" sz="5400" b="1" dirty="0" err="1" smtClean="0">
                <a:solidFill>
                  <a:schemeClr val="bg1"/>
                </a:solidFill>
                <a:effectLst>
                  <a:glow rad="139700">
                    <a:schemeClr val="tx1"/>
                  </a:glow>
                </a:effectLst>
                <a:latin typeface="Arial" charset="0"/>
              </a:rPr>
              <a:t>bút</a:t>
            </a:r>
            <a:r>
              <a:rPr lang="en-US" sz="5400" b="1" dirty="0" smtClean="0">
                <a:solidFill>
                  <a:schemeClr val="bg1"/>
                </a:solidFill>
                <a:effectLst>
                  <a:glow rad="139700">
                    <a:schemeClr val="tx1"/>
                  </a:glow>
                </a:effectLst>
                <a:latin typeface="Arial" charset="0"/>
              </a:rPr>
              <a:t> </a:t>
            </a:r>
            <a:r>
              <a:rPr lang="en-US" sz="5400" b="1" dirty="0" err="1" smtClean="0">
                <a:solidFill>
                  <a:schemeClr val="bg1"/>
                </a:solidFill>
                <a:effectLst>
                  <a:glow rad="139700">
                    <a:schemeClr val="tx1"/>
                  </a:glow>
                </a:effectLst>
                <a:latin typeface="Arial" charset="0"/>
              </a:rPr>
              <a:t>mạnh</a:t>
            </a:r>
            <a:r>
              <a:rPr lang="en-US" sz="5400" b="1" dirty="0" smtClean="0">
                <a:solidFill>
                  <a:schemeClr val="bg1"/>
                </a:solidFill>
                <a:effectLst>
                  <a:glow rad="139700">
                    <a:schemeClr val="tx1"/>
                  </a:glow>
                </a:effectLst>
                <a:latin typeface="Arial" charset="0"/>
              </a:rPr>
              <a:t> </a:t>
            </a:r>
            <a:r>
              <a:rPr lang="en-US" sz="5400" b="1" dirty="0" err="1" smtClean="0">
                <a:solidFill>
                  <a:schemeClr val="bg1"/>
                </a:solidFill>
                <a:effectLst>
                  <a:glow rad="139700">
                    <a:schemeClr val="tx1"/>
                  </a:glow>
                </a:effectLst>
                <a:latin typeface="Arial" charset="0"/>
              </a:rPr>
              <a:t>hơn</a:t>
            </a:r>
            <a:r>
              <a:rPr lang="en-US" sz="5400" b="1" dirty="0" smtClean="0">
                <a:solidFill>
                  <a:schemeClr val="bg1"/>
                </a:solidFill>
                <a:effectLst>
                  <a:glow rad="139700">
                    <a:schemeClr val="tx1"/>
                  </a:glow>
                </a:effectLst>
                <a:latin typeface="Arial" charset="0"/>
              </a:rPr>
              <a:t> </a:t>
            </a:r>
            <a:r>
              <a:rPr lang="en-US" sz="5400" b="1" dirty="0" err="1" smtClean="0">
                <a:solidFill>
                  <a:schemeClr val="bg1"/>
                </a:solidFill>
                <a:effectLst>
                  <a:glow rad="139700">
                    <a:schemeClr val="tx1"/>
                  </a:glow>
                </a:effectLst>
                <a:latin typeface="Arial" charset="0"/>
              </a:rPr>
              <a:t>gươm</a:t>
            </a:r>
            <a:r>
              <a:rPr lang="en-US" sz="5400" b="1" dirty="0" smtClean="0">
                <a:solidFill>
                  <a:schemeClr val="bg1"/>
                </a:solidFill>
                <a:effectLst>
                  <a:glow rad="139700">
                    <a:schemeClr val="tx1"/>
                  </a:glow>
                </a:effectLst>
                <a:latin typeface="Arial" charset="0"/>
              </a:rPr>
              <a:t> </a:t>
            </a:r>
            <a:r>
              <a:rPr lang="en-US" sz="5400" b="1" dirty="0" err="1" smtClean="0">
                <a:solidFill>
                  <a:schemeClr val="bg1"/>
                </a:solidFill>
                <a:effectLst>
                  <a:glow rad="139700">
                    <a:schemeClr val="tx1"/>
                  </a:glow>
                </a:effectLst>
                <a:latin typeface="Arial" charset="0"/>
              </a:rPr>
              <a:t>giáo</a:t>
            </a:r>
            <a:r>
              <a:rPr lang="en-US" sz="5400" b="1" dirty="0" smtClean="0">
                <a:solidFill>
                  <a:schemeClr val="bg1"/>
                </a:solidFill>
                <a:effectLst>
                  <a:glow rad="139700">
                    <a:schemeClr val="tx1"/>
                  </a:glow>
                </a:effectLst>
                <a:latin typeface="Arial" charset="0"/>
              </a:rPr>
              <a:t>. </a:t>
            </a:r>
            <a:endParaRPr lang="en-US" sz="5400" b="1" dirty="0">
              <a:solidFill>
                <a:schemeClr val="bg1"/>
              </a:solidFill>
              <a:effectLst>
                <a:glow rad="139700">
                  <a:schemeClr val="tx1"/>
                </a:glow>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v domestic-violence-verbal-abus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700213"/>
            <a:ext cx="7299325"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4038600" y="0"/>
            <a:ext cx="5105400" cy="6838950"/>
            <a:chOff x="4038600" y="0"/>
            <a:chExt cx="5105400" cy="6838950"/>
          </a:xfrm>
        </p:grpSpPr>
        <p:pic>
          <p:nvPicPr>
            <p:cNvPr id="143366" name="Picture 6" descr="20011128--Vojtko--L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0"/>
              <a:ext cx="51054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7" name="Text Box 6"/>
            <p:cNvSpPr txBox="1">
              <a:spLocks noChangeArrowheads="1"/>
            </p:cNvSpPr>
            <p:nvPr/>
          </p:nvSpPr>
          <p:spPr bwMode="auto">
            <a:xfrm>
              <a:off x="4067944" y="5088086"/>
              <a:ext cx="5076056"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3200" b="1"/>
                <a:t>“Anh chỉ nói dối để em không biết sự thật thôi."</a:t>
              </a:r>
            </a:p>
          </p:txBody>
        </p:sp>
      </p:grpSp>
      <p:sp>
        <p:nvSpPr>
          <p:cNvPr id="143364" name="Rectangle 3"/>
          <p:cNvSpPr>
            <a:spLocks noGrp="1" noChangeArrowheads="1"/>
          </p:cNvSpPr>
          <p:nvPr>
            <p:ph type="title"/>
          </p:nvPr>
        </p:nvSpPr>
        <p:spPr>
          <a:xfrm>
            <a:off x="285750" y="0"/>
            <a:ext cx="3929063" cy="1520825"/>
          </a:xfrm>
        </p:spPr>
        <p:txBody>
          <a:bodyPr/>
          <a:lstStyle/>
          <a:p>
            <a:pPr eaLnBrk="1" hangingPunct="1"/>
            <a:r>
              <a:rPr lang="en-US" altLang="vi-VN" sz="3200" b="1" smtClean="0">
                <a:ea typeface="ＭＳ Ｐゴシック" pitchFamily="34" charset="-128"/>
              </a:rPr>
              <a:t>Những điều Đức Chúa Trời ghét  (6:16-19)</a:t>
            </a:r>
            <a:endParaRPr lang="en-US" altLang="vi-VN" sz="3200" smtClean="0">
              <a:ea typeface="ＭＳ Ｐゴシック" pitchFamily="34" charset="-128"/>
            </a:endParaRPr>
          </a:p>
        </p:txBody>
      </p:sp>
      <p:sp>
        <p:nvSpPr>
          <p:cNvPr id="111624" name="Rectangle 8"/>
          <p:cNvSpPr>
            <a:spLocks noChangeArrowheads="1"/>
          </p:cNvSpPr>
          <p:nvPr/>
        </p:nvSpPr>
        <p:spPr bwMode="auto">
          <a:xfrm>
            <a:off x="290513" y="1857375"/>
            <a:ext cx="39243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spcBef>
                <a:spcPct val="20000"/>
              </a:spcBef>
              <a:buClr>
                <a:schemeClr val="accent2"/>
              </a:buClr>
              <a:buFont typeface="Wingdings" panose="05000000000000000000" pitchFamily="2" charset="2"/>
              <a:buChar char="o"/>
            </a:pPr>
            <a:r>
              <a:rPr lang="en-US" altLang="vi-VN" sz="2800" b="1">
                <a:latin typeface="Verdana" panose="020B0604030504040204" pitchFamily="34" charset="0"/>
              </a:rPr>
              <a:t>Kẻ hung bạo</a:t>
            </a:r>
          </a:p>
          <a:p>
            <a:pPr eaLnBrk="1" hangingPunct="1">
              <a:spcBef>
                <a:spcPct val="20000"/>
              </a:spcBef>
              <a:buClr>
                <a:schemeClr val="accent2"/>
              </a:buClr>
              <a:buFont typeface="Wingdings" panose="05000000000000000000" pitchFamily="2" charset="2"/>
              <a:buChar char="o"/>
            </a:pPr>
            <a:r>
              <a:rPr lang="en-US" altLang="vi-VN" sz="2800" b="1">
                <a:latin typeface="Verdana" panose="020B0604030504040204" pitchFamily="34" charset="0"/>
              </a:rPr>
              <a:t>Nhữ</a:t>
            </a:r>
            <a:r>
              <a:rPr lang="en-US" altLang="vi-VN" sz="2800" b="1">
                <a:solidFill>
                  <a:schemeClr val="bg1"/>
                </a:solidFill>
                <a:latin typeface="Verdana" panose="020B0604030504040204" pitchFamily="34" charset="0"/>
              </a:rPr>
              <a:t>ng kẻ giả </a:t>
            </a:r>
            <a:r>
              <a:rPr lang="en-US" altLang="vi-VN" sz="2800" b="1">
                <a:latin typeface="Verdana" panose="020B0604030504040204" pitchFamily="34" charset="0"/>
              </a:rPr>
              <a:t>dối</a:t>
            </a:r>
            <a:endParaRPr lang="en-US" altLang="vi-VN" sz="2800" b="1">
              <a:solidFill>
                <a:schemeClr val="bg1"/>
              </a:solidFill>
              <a:latin typeface="Verdana" panose="020B0604030504040204"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1624">
                                            <p:txEl>
                                              <p:pRg st="1" end="1"/>
                                            </p:txEl>
                                          </p:spTgt>
                                        </p:tgtEl>
                                        <p:attrNameLst>
                                          <p:attrName>style.visibility</p:attrName>
                                        </p:attrNameLst>
                                      </p:cBhvr>
                                      <p:to>
                                        <p:strVal val="visible"/>
                                      </p:to>
                                    </p:set>
                                  </p:childTnLst>
                                </p:cTn>
                              </p:par>
                              <p:par>
                                <p:cTn id="15" presetID="3" presetClass="exit" presetSubtype="10" fill="hold" nodeType="withEffect">
                                  <p:stCondLst>
                                    <p:cond delay="0"/>
                                  </p:stCondLst>
                                  <p:childTnLst>
                                    <p:animEffect transition="out" filter="blinds(horizont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4"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3"/>
          <p:cNvSpPr>
            <a:spLocks noGrp="1" noChangeArrowheads="1"/>
          </p:cNvSpPr>
          <p:nvPr>
            <p:ph type="title"/>
          </p:nvPr>
        </p:nvSpPr>
        <p:spPr/>
        <p:txBody>
          <a:bodyPr/>
          <a:lstStyle/>
          <a:p>
            <a:pPr eaLnBrk="1" hangingPunct="1"/>
            <a:r>
              <a:rPr lang="en-US" altLang="vi-VN" sz="4000" b="1" smtClean="0">
                <a:ea typeface="ＭＳ Ｐゴシック" pitchFamily="34" charset="-128"/>
              </a:rPr>
              <a:t>Những điều Đức Chúa Trời ghét  (6:16-19)</a:t>
            </a:r>
            <a:endParaRPr lang="en-US" altLang="vi-VN" smtClean="0">
              <a:ea typeface="ＭＳ Ｐゴシック" pitchFamily="34" charset="-128"/>
            </a:endParaRPr>
          </a:p>
        </p:txBody>
      </p:sp>
      <p:sp>
        <p:nvSpPr>
          <p:cNvPr id="144387" name="Rectangle 13"/>
          <p:cNvSpPr>
            <a:spLocks noChangeArrowheads="1"/>
          </p:cNvSpPr>
          <p:nvPr/>
        </p:nvSpPr>
        <p:spPr bwMode="auto">
          <a:xfrm>
            <a:off x="762000" y="1676400"/>
            <a:ext cx="39243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spcBef>
                <a:spcPct val="20000"/>
              </a:spcBef>
              <a:buClr>
                <a:schemeClr val="accent2"/>
              </a:buClr>
              <a:buFont typeface="Wingdings" panose="05000000000000000000" pitchFamily="2" charset="2"/>
              <a:buChar char="o"/>
            </a:pPr>
            <a:r>
              <a:rPr lang="en-US" altLang="vi-VN" sz="2600" b="1">
                <a:latin typeface="Verdana" panose="020B0604030504040204" pitchFamily="34" charset="0"/>
              </a:rPr>
              <a:t>Kẻ hung bạo</a:t>
            </a:r>
          </a:p>
          <a:p>
            <a:pPr eaLnBrk="1" hangingPunct="1">
              <a:spcBef>
                <a:spcPct val="20000"/>
              </a:spcBef>
              <a:buClr>
                <a:schemeClr val="accent2"/>
              </a:buClr>
              <a:buFont typeface="Wingdings" panose="05000000000000000000" pitchFamily="2" charset="2"/>
              <a:buChar char="o"/>
            </a:pPr>
            <a:r>
              <a:rPr lang="en-US" altLang="vi-VN" sz="2600" b="1">
                <a:latin typeface="Verdana" panose="020B0604030504040204" pitchFamily="34" charset="0"/>
              </a:rPr>
              <a:t>Những kẻ giả dối</a:t>
            </a:r>
          </a:p>
          <a:p>
            <a:pPr eaLnBrk="1" hangingPunct="1">
              <a:spcBef>
                <a:spcPct val="20000"/>
              </a:spcBef>
              <a:buClr>
                <a:schemeClr val="accent2"/>
              </a:buClr>
              <a:buFont typeface="Wingdings" panose="05000000000000000000" pitchFamily="2" charset="2"/>
              <a:buChar char="o"/>
            </a:pPr>
            <a:r>
              <a:rPr lang="en-US" altLang="vi-VN" sz="2600" b="1">
                <a:latin typeface="Verdana" panose="020B0604030504040204" pitchFamily="34" charset="0"/>
              </a:rPr>
              <a:t>Của lễ của kẻ ác </a:t>
            </a:r>
          </a:p>
          <a:p>
            <a:pPr eaLnBrk="1" hangingPunct="1">
              <a:spcBef>
                <a:spcPct val="20000"/>
              </a:spcBef>
              <a:buClr>
                <a:schemeClr val="accent2"/>
              </a:buClr>
              <a:buFont typeface="Wingdings" panose="05000000000000000000" pitchFamily="2" charset="2"/>
              <a:buChar char="o"/>
            </a:pPr>
            <a:r>
              <a:rPr lang="en-US" altLang="vi-VN" sz="2600" b="1">
                <a:latin typeface="Verdana" panose="020B0604030504040204" pitchFamily="34" charset="0"/>
              </a:rPr>
              <a:t>Đường lối kẻ ác</a:t>
            </a:r>
          </a:p>
          <a:p>
            <a:pPr eaLnBrk="1" hangingPunct="1">
              <a:spcBef>
                <a:spcPct val="20000"/>
              </a:spcBef>
              <a:buClr>
                <a:schemeClr val="accent2"/>
              </a:buClr>
              <a:buFont typeface="Wingdings" panose="05000000000000000000" pitchFamily="2" charset="2"/>
              <a:buChar char="o"/>
            </a:pPr>
            <a:r>
              <a:rPr lang="en-US" altLang="vi-VN" sz="2600" b="1">
                <a:latin typeface="Verdana" panose="020B0604030504040204" pitchFamily="34" charset="0"/>
              </a:rPr>
              <a:t>Suy nghĩ của kẻ ác </a:t>
            </a:r>
          </a:p>
        </p:txBody>
      </p:sp>
      <p:pic>
        <p:nvPicPr>
          <p:cNvPr id="144388" name="Picture 1" descr="Prov KK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773238"/>
            <a:ext cx="4443412"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r>
              <a:rPr lang="en-US" altLang="vi-VN" sz="3600" b="1" smtClean="0">
                <a:ea typeface="ＭＳ Ｐゴシック" pitchFamily="34" charset="-128"/>
              </a:rPr>
              <a:t>Những điều Đức Chúa Trời ghét  (6:16-19)</a:t>
            </a:r>
            <a:endParaRPr lang="en-US" altLang="vi-VN" smtClean="0">
              <a:ea typeface="ＭＳ Ｐゴシック" pitchFamily="34" charset="-128"/>
            </a:endParaRPr>
          </a:p>
        </p:txBody>
      </p:sp>
      <p:pic>
        <p:nvPicPr>
          <p:cNvPr id="145411" name="Picture 6" descr="peacock"/>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2286000"/>
            <a:ext cx="3962400" cy="3168650"/>
          </a:xfrm>
          <a:noFill/>
        </p:spPr>
      </p:pic>
      <p:sp>
        <p:nvSpPr>
          <p:cNvPr id="145412" name="Rectangle 7"/>
          <p:cNvSpPr>
            <a:spLocks noChangeArrowheads="1"/>
          </p:cNvSpPr>
          <p:nvPr/>
        </p:nvSpPr>
        <p:spPr bwMode="auto">
          <a:xfrm>
            <a:off x="685800" y="1676400"/>
            <a:ext cx="4114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spcBef>
                <a:spcPct val="20000"/>
              </a:spcBef>
              <a:buClr>
                <a:schemeClr val="accent2"/>
              </a:buClr>
              <a:buFont typeface="Wingdings" panose="05000000000000000000" pitchFamily="2" charset="2"/>
              <a:buChar char="o"/>
            </a:pPr>
            <a:r>
              <a:rPr lang="en-US" altLang="vi-VN" sz="2600" b="1">
                <a:latin typeface="Verdana" panose="020B0604030504040204" pitchFamily="34" charset="0"/>
              </a:rPr>
              <a:t>Kẻ hung bạo</a:t>
            </a:r>
          </a:p>
          <a:p>
            <a:pPr eaLnBrk="1" hangingPunct="1">
              <a:spcBef>
                <a:spcPct val="20000"/>
              </a:spcBef>
              <a:buClr>
                <a:schemeClr val="accent2"/>
              </a:buClr>
              <a:buFont typeface="Wingdings" panose="05000000000000000000" pitchFamily="2" charset="2"/>
              <a:buChar char="o"/>
            </a:pPr>
            <a:r>
              <a:rPr lang="en-US" altLang="vi-VN" sz="2600" b="1">
                <a:latin typeface="Verdana" panose="020B0604030504040204" pitchFamily="34" charset="0"/>
              </a:rPr>
              <a:t>Những kẻ giả dối</a:t>
            </a:r>
          </a:p>
          <a:p>
            <a:pPr eaLnBrk="1" hangingPunct="1">
              <a:spcBef>
                <a:spcPct val="20000"/>
              </a:spcBef>
              <a:buClr>
                <a:schemeClr val="accent2"/>
              </a:buClr>
              <a:buFont typeface="Wingdings" panose="05000000000000000000" pitchFamily="2" charset="2"/>
              <a:buChar char="o"/>
            </a:pPr>
            <a:r>
              <a:rPr lang="en-US" altLang="vi-VN" sz="2600" b="1">
                <a:latin typeface="Verdana" panose="020B0604030504040204" pitchFamily="34" charset="0"/>
              </a:rPr>
              <a:t>Của lễ của kẻ ác </a:t>
            </a:r>
          </a:p>
          <a:p>
            <a:pPr eaLnBrk="1" hangingPunct="1">
              <a:spcBef>
                <a:spcPct val="20000"/>
              </a:spcBef>
              <a:buClr>
                <a:schemeClr val="accent2"/>
              </a:buClr>
              <a:buFont typeface="Wingdings" panose="05000000000000000000" pitchFamily="2" charset="2"/>
              <a:buChar char="o"/>
            </a:pPr>
            <a:r>
              <a:rPr lang="en-US" altLang="vi-VN" sz="2600" b="1">
                <a:latin typeface="Verdana" panose="020B0604030504040204" pitchFamily="34" charset="0"/>
              </a:rPr>
              <a:t>Đường lối kẻ ác</a:t>
            </a:r>
          </a:p>
          <a:p>
            <a:pPr eaLnBrk="1" hangingPunct="1">
              <a:spcBef>
                <a:spcPct val="20000"/>
              </a:spcBef>
              <a:buClr>
                <a:schemeClr val="accent2"/>
              </a:buClr>
              <a:buFont typeface="Wingdings" panose="05000000000000000000" pitchFamily="2" charset="2"/>
              <a:buChar char="o"/>
            </a:pPr>
            <a:r>
              <a:rPr lang="en-US" altLang="vi-VN" sz="2600" b="1">
                <a:latin typeface="Verdana" panose="020B0604030504040204" pitchFamily="34" charset="0"/>
              </a:rPr>
              <a:t>Suy nghĩ của kẻ ác </a:t>
            </a:r>
          </a:p>
          <a:p>
            <a:pPr eaLnBrk="1" hangingPunct="1">
              <a:spcBef>
                <a:spcPct val="20000"/>
              </a:spcBef>
              <a:buClr>
                <a:schemeClr val="accent2"/>
              </a:buClr>
              <a:buFont typeface="Wingdings" panose="05000000000000000000" pitchFamily="2" charset="2"/>
              <a:buChar char="o"/>
            </a:pPr>
            <a:r>
              <a:rPr lang="en-US" altLang="vi-VN" sz="2600" b="1">
                <a:latin typeface="Verdana" panose="020B0604030504040204" pitchFamily="34" charset="0"/>
              </a:rPr>
              <a:t>Kẻ kiêu ngạo </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jud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352800"/>
            <a:ext cx="3352800"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Rectangle 3"/>
          <p:cNvSpPr>
            <a:spLocks noGrp="1" noChangeArrowheads="1"/>
          </p:cNvSpPr>
          <p:nvPr>
            <p:ph type="title"/>
          </p:nvPr>
        </p:nvSpPr>
        <p:spPr/>
        <p:txBody>
          <a:bodyPr/>
          <a:lstStyle/>
          <a:p>
            <a:pPr eaLnBrk="1" hangingPunct="1"/>
            <a:r>
              <a:rPr lang="en-US" altLang="vi-VN" sz="3600" b="1" smtClean="0">
                <a:ea typeface="ＭＳ Ｐゴシック" pitchFamily="34" charset="-128"/>
              </a:rPr>
              <a:t>Những điều Đức Chúa Trời ghét  (6:16-19)</a:t>
            </a:r>
            <a:endParaRPr lang="en-US" altLang="vi-VN" smtClean="0">
              <a:ea typeface="ＭＳ Ｐゴシック" pitchFamily="34" charset="-128"/>
            </a:endParaRPr>
          </a:p>
        </p:txBody>
      </p:sp>
      <p:sp>
        <p:nvSpPr>
          <p:cNvPr id="146436" name="Rectangle 6"/>
          <p:cNvSpPr>
            <a:spLocks noChangeArrowheads="1"/>
          </p:cNvSpPr>
          <p:nvPr/>
        </p:nvSpPr>
        <p:spPr bwMode="auto">
          <a:xfrm>
            <a:off x="533400" y="1700213"/>
            <a:ext cx="41576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spcBef>
                <a:spcPct val="20000"/>
              </a:spcBef>
              <a:buClr>
                <a:schemeClr val="accent2"/>
              </a:buClr>
              <a:buFont typeface="Wingdings" panose="05000000000000000000" pitchFamily="2" charset="2"/>
              <a:buChar char="o"/>
            </a:pPr>
            <a:r>
              <a:rPr lang="vi-VN" altLang="vi-VN" sz="2800" b="1">
                <a:latin typeface="Verdana" panose="020B0604030504040204" pitchFamily="34" charset="0"/>
              </a:rPr>
              <a:t>Kẻ hung bạo</a:t>
            </a:r>
          </a:p>
          <a:p>
            <a:pPr eaLnBrk="1" hangingPunct="1">
              <a:spcBef>
                <a:spcPct val="20000"/>
              </a:spcBef>
              <a:buClr>
                <a:schemeClr val="accent2"/>
              </a:buClr>
              <a:buFont typeface="Wingdings" panose="05000000000000000000" pitchFamily="2" charset="2"/>
              <a:buChar char="o"/>
            </a:pPr>
            <a:r>
              <a:rPr lang="vi-VN" altLang="vi-VN" sz="2800" b="1">
                <a:latin typeface="Verdana" panose="020B0604030504040204" pitchFamily="34" charset="0"/>
              </a:rPr>
              <a:t>Những kẻ giả dối</a:t>
            </a:r>
          </a:p>
          <a:p>
            <a:pPr eaLnBrk="1" hangingPunct="1">
              <a:spcBef>
                <a:spcPct val="20000"/>
              </a:spcBef>
              <a:buClr>
                <a:schemeClr val="accent2"/>
              </a:buClr>
              <a:buFont typeface="Wingdings" panose="05000000000000000000" pitchFamily="2" charset="2"/>
              <a:buChar char="o"/>
            </a:pPr>
            <a:r>
              <a:rPr lang="vi-VN" altLang="vi-VN" sz="2800" b="1">
                <a:latin typeface="Verdana" panose="020B0604030504040204" pitchFamily="34" charset="0"/>
              </a:rPr>
              <a:t>Của lễ của kẻ ác </a:t>
            </a:r>
          </a:p>
          <a:p>
            <a:pPr eaLnBrk="1" hangingPunct="1">
              <a:spcBef>
                <a:spcPct val="20000"/>
              </a:spcBef>
              <a:buClr>
                <a:schemeClr val="accent2"/>
              </a:buClr>
              <a:buFont typeface="Wingdings" panose="05000000000000000000" pitchFamily="2" charset="2"/>
              <a:buChar char="o"/>
            </a:pPr>
            <a:r>
              <a:rPr lang="vi-VN" altLang="vi-VN" sz="2800" b="1">
                <a:latin typeface="Verdana" panose="020B0604030504040204" pitchFamily="34" charset="0"/>
              </a:rPr>
              <a:t>Đường lối kẻ ác</a:t>
            </a:r>
          </a:p>
          <a:p>
            <a:pPr eaLnBrk="1" hangingPunct="1">
              <a:spcBef>
                <a:spcPct val="20000"/>
              </a:spcBef>
              <a:buClr>
                <a:schemeClr val="accent2"/>
              </a:buClr>
              <a:buFont typeface="Wingdings" panose="05000000000000000000" pitchFamily="2" charset="2"/>
              <a:buChar char="o"/>
            </a:pPr>
            <a:r>
              <a:rPr lang="vi-VN" altLang="vi-VN" sz="2800" b="1">
                <a:latin typeface="Verdana" panose="020B0604030504040204" pitchFamily="34" charset="0"/>
              </a:rPr>
              <a:t>Suy nghĩ của kẻ ác </a:t>
            </a:r>
          </a:p>
          <a:p>
            <a:pPr eaLnBrk="1" hangingPunct="1">
              <a:spcBef>
                <a:spcPct val="20000"/>
              </a:spcBef>
              <a:buClr>
                <a:schemeClr val="accent2"/>
              </a:buClr>
              <a:buFont typeface="Wingdings" panose="05000000000000000000" pitchFamily="2" charset="2"/>
              <a:buChar char="o"/>
            </a:pPr>
            <a:r>
              <a:rPr lang="vi-VN" altLang="vi-VN" sz="2800" b="1">
                <a:latin typeface="Verdana" panose="020B0604030504040204" pitchFamily="34" charset="0"/>
              </a:rPr>
              <a:t>Kẻ kiêu ngạo </a:t>
            </a:r>
          </a:p>
        </p:txBody>
      </p:sp>
      <p:sp>
        <p:nvSpPr>
          <p:cNvPr id="146437" name="Rectangle 8"/>
          <p:cNvSpPr>
            <a:spLocks noChangeArrowheads="1"/>
          </p:cNvSpPr>
          <p:nvPr/>
        </p:nvSpPr>
        <p:spPr bwMode="auto">
          <a:xfrm>
            <a:off x="4800600" y="1700213"/>
            <a:ext cx="392588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lnSpc>
                <a:spcPct val="90000"/>
              </a:lnSpc>
              <a:spcBef>
                <a:spcPct val="20000"/>
              </a:spcBef>
              <a:buClr>
                <a:schemeClr val="accent2"/>
              </a:buClr>
              <a:buFont typeface="Wingdings" panose="05000000000000000000" pitchFamily="2" charset="2"/>
              <a:buChar char="o"/>
            </a:pPr>
            <a:r>
              <a:rPr lang="en-US" altLang="vi-VN" sz="2600" b="1">
                <a:latin typeface="Verdana" panose="020B0604030504040204" pitchFamily="34" charset="0"/>
              </a:rPr>
              <a:t>Kẻ phân xử không công bằng</a:t>
            </a: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7" descr="notmyj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5"/>
          <p:cNvSpPr txBox="1">
            <a:spLocks noChangeArrowheads="1"/>
          </p:cNvSpPr>
          <p:nvPr/>
        </p:nvSpPr>
        <p:spPr bwMode="auto">
          <a:xfrm>
            <a:off x="5105400" y="3505200"/>
            <a:ext cx="3810000" cy="2308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r" eaLnBrk="1" hangingPunct="1"/>
            <a:r>
              <a:rPr lang="en-US" altLang="ja-JP" sz="2400" b="1" i="1"/>
              <a:t>"</a:t>
            </a:r>
            <a:r>
              <a:rPr lang="vi-VN" altLang="vi-VN" sz="2400" b="1" i="1"/>
              <a:t>Lòng kẻ biếng nhác mong ước, mà chẳng có chi hết; </a:t>
            </a:r>
          </a:p>
          <a:p>
            <a:pPr algn="r" eaLnBrk="1" hangingPunct="1"/>
            <a:r>
              <a:rPr lang="vi-VN" altLang="vi-VN" sz="2400" b="1" i="1"/>
              <a:t>Còn lòng người siêng năng sẽ được no nê</a:t>
            </a:r>
            <a:r>
              <a:rPr lang="en-US" altLang="ja-JP" sz="2400" b="1" i="1"/>
              <a:t>"</a:t>
            </a:r>
            <a:r>
              <a:rPr lang="en-US" altLang="vi-VN" sz="2400" b="1" i="1"/>
              <a:t> </a:t>
            </a:r>
            <a:br>
              <a:rPr lang="en-US" altLang="vi-VN" sz="2400" b="1" i="1"/>
            </a:br>
            <a:r>
              <a:rPr lang="en-US" altLang="vi-VN" sz="2400" b="1" i="1"/>
              <a:t>(Ch. 13:4)</a:t>
            </a:r>
          </a:p>
        </p:txBody>
      </p:sp>
      <p:sp>
        <p:nvSpPr>
          <p:cNvPr id="32774" name="Rectangle 6"/>
          <p:cNvSpPr>
            <a:spLocks noGrp="1" noChangeArrowheads="1"/>
          </p:cNvSpPr>
          <p:nvPr>
            <p:ph type="title" idx="4294967295"/>
          </p:nvPr>
        </p:nvSpPr>
        <p:spPr>
          <a:xfrm>
            <a:off x="304800" y="0"/>
            <a:ext cx="3505200" cy="2971800"/>
          </a:xfrm>
          <a:effectLst>
            <a:outerShdw dist="35921" dir="2700000" algn="ctr" rotWithShape="0">
              <a:schemeClr val="tx2">
                <a:alpha val="74997"/>
              </a:schemeClr>
            </a:outerShdw>
          </a:effectLst>
        </p:spPr>
        <p:txBody>
          <a:bodyPr/>
          <a:lstStyle/>
          <a:p>
            <a:pPr eaLnBrk="1" hangingPunct="1">
              <a:defRPr/>
            </a:pPr>
            <a:r>
              <a:rPr lang="en-US" sz="4800" b="1" dirty="0" err="1" smtClean="0">
                <a:solidFill>
                  <a:schemeClr val="bg1"/>
                </a:solidFill>
              </a:rPr>
              <a:t>Siêng</a:t>
            </a:r>
            <a:r>
              <a:rPr lang="en-US" sz="4800" b="1" dirty="0" smtClean="0">
                <a:solidFill>
                  <a:schemeClr val="bg1"/>
                </a:solidFill>
              </a:rPr>
              <a:t> </a:t>
            </a:r>
            <a:r>
              <a:rPr lang="en-US" sz="4800" b="1" dirty="0" err="1" smtClean="0">
                <a:solidFill>
                  <a:schemeClr val="bg1"/>
                </a:solidFill>
              </a:rPr>
              <a:t>năng</a:t>
            </a:r>
            <a:r>
              <a:rPr lang="en-US" sz="4800" b="1" dirty="0" smtClean="0">
                <a:solidFill>
                  <a:schemeClr val="bg1"/>
                </a:solidFill>
              </a:rPr>
              <a:t> </a:t>
            </a:r>
            <a:r>
              <a:rPr lang="en-US" sz="4800" b="1" dirty="0" err="1" smtClean="0">
                <a:solidFill>
                  <a:schemeClr val="bg1"/>
                </a:solidFill>
              </a:rPr>
              <a:t>và</a:t>
            </a:r>
            <a:r>
              <a:rPr lang="en-US" sz="4800" b="1" dirty="0" smtClean="0">
                <a:solidFill>
                  <a:schemeClr val="bg1"/>
                </a:solidFill>
              </a:rPr>
              <a:t> </a:t>
            </a:r>
            <a:r>
              <a:rPr lang="en-US" sz="4800" b="1" dirty="0" err="1" smtClean="0">
                <a:solidFill>
                  <a:schemeClr val="bg1"/>
                </a:solidFill>
              </a:rPr>
              <a:t>làm</a:t>
            </a:r>
            <a:r>
              <a:rPr lang="en-US" sz="4800" b="1" dirty="0" smtClean="0">
                <a:solidFill>
                  <a:schemeClr val="bg1"/>
                </a:solidFill>
              </a:rPr>
              <a:t> </a:t>
            </a:r>
            <a:r>
              <a:rPr lang="en-US" sz="4800" b="1" dirty="0" err="1" smtClean="0">
                <a:solidFill>
                  <a:schemeClr val="bg1"/>
                </a:solidFill>
              </a:rPr>
              <a:t>biếng</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2773"/>
                                        </p:tgtEl>
                                        <p:attrNameLst>
                                          <p:attrName>style.visibility</p:attrName>
                                        </p:attrNameLst>
                                      </p:cBhvr>
                                      <p:to>
                                        <p:strVal val="visible"/>
                                      </p:to>
                                    </p:set>
                                    <p:anim to="" calcmode="lin" valueType="num">
                                      <p:cBhvr>
                                        <p:cTn id="7" dur="1" fill="hold"/>
                                        <p:tgtEl>
                                          <p:spTgt spid="3277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026"/>
          <p:cNvSpPr>
            <a:spLocks noGrp="1" noChangeArrowheads="1"/>
          </p:cNvSpPr>
          <p:nvPr>
            <p:ph type="ctrTitle"/>
          </p:nvPr>
        </p:nvSpPr>
        <p:spPr>
          <a:xfrm>
            <a:off x="685800" y="2286000"/>
            <a:ext cx="7772400" cy="1143000"/>
          </a:xfrm>
        </p:spPr>
        <p:txBody>
          <a:bodyPr/>
          <a:lstStyle/>
          <a:p>
            <a:pPr eaLnBrk="1" hangingPunct="1"/>
            <a:r>
              <a:rPr lang="en-US" altLang="vi-VN" smtClean="0">
                <a:ea typeface="ＭＳ Ｐゴシック" pitchFamily="34" charset="-128"/>
              </a:rPr>
              <a:t>American, idle</a:t>
            </a:r>
          </a:p>
        </p:txBody>
      </p:sp>
      <p:pic>
        <p:nvPicPr>
          <p:cNvPr id="148483" name="Picture 1028" descr="marn48l"/>
          <p:cNvPicPr>
            <a:picLocks noChangeAspect="1" noChangeArrowheads="1"/>
          </p:cNvPicPr>
          <p:nvPr/>
        </p:nvPicPr>
        <p:blipFill>
          <a:blip r:embed="rId3">
            <a:extLst>
              <a:ext uri="{28A0092B-C50C-407E-A947-70E740481C1C}">
                <a14:useLocalDpi xmlns:a14="http://schemas.microsoft.com/office/drawing/2010/main" val="0"/>
              </a:ext>
            </a:extLst>
          </a:blip>
          <a:srcRect b="6624"/>
          <a:stretch>
            <a:fillRect/>
          </a:stretch>
        </p:blipFill>
        <p:spPr bwMode="auto">
          <a:xfrm>
            <a:off x="457200" y="0"/>
            <a:ext cx="80010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34925" y="6054725"/>
            <a:ext cx="9109075" cy="646113"/>
          </a:xfrm>
          <a:prstGeom prst="rect">
            <a:avLst/>
          </a:prstGeom>
          <a:solidFill>
            <a:srgbClr val="FFFFFF"/>
          </a:solidFill>
          <a:ln w="9525">
            <a:noFill/>
            <a:miter lim="800000"/>
            <a:headEnd/>
            <a:tailEnd/>
          </a:ln>
          <a:effectLst/>
        </p:spPr>
        <p:txBody>
          <a:bodyPr>
            <a:spAutoFit/>
          </a:bodyPr>
          <a:lstStyle/>
          <a:p>
            <a:pPr algn="ctr">
              <a:defRPr/>
            </a:pPr>
            <a:r>
              <a:rPr lang="en-US" sz="3600" b="1" dirty="0" err="1">
                <a:solidFill>
                  <a:srgbClr val="161616"/>
                </a:solidFill>
                <a:effectLst>
                  <a:outerShdw blurRad="38100" dist="38100" dir="2700000" algn="tl">
                    <a:srgbClr val="C0C0C0"/>
                  </a:outerShdw>
                </a:effectLst>
              </a:rPr>
              <a:t>Người</a:t>
            </a:r>
            <a:r>
              <a:rPr lang="en-US" sz="3600" b="1" dirty="0">
                <a:solidFill>
                  <a:srgbClr val="161616"/>
                </a:solidFill>
                <a:effectLst>
                  <a:outerShdw blurRad="38100" dist="38100" dir="2700000" algn="tl">
                    <a:srgbClr val="C0C0C0"/>
                  </a:outerShdw>
                </a:effectLst>
              </a:rPr>
              <a:t> </a:t>
            </a:r>
            <a:r>
              <a:rPr lang="en-US" sz="3600" b="1" dirty="0" err="1">
                <a:solidFill>
                  <a:srgbClr val="161616"/>
                </a:solidFill>
                <a:effectLst>
                  <a:outerShdw blurRad="38100" dist="38100" dir="2700000" algn="tl">
                    <a:srgbClr val="C0C0C0"/>
                  </a:outerShdw>
                </a:effectLst>
              </a:rPr>
              <a:t>Mỹ</a:t>
            </a:r>
            <a:r>
              <a:rPr lang="en-US" sz="3600" b="1" dirty="0">
                <a:solidFill>
                  <a:srgbClr val="161616"/>
                </a:solidFill>
                <a:effectLst>
                  <a:outerShdw blurRad="38100" dist="38100" dir="2700000" algn="tl">
                    <a:srgbClr val="C0C0C0"/>
                  </a:outerShdw>
                </a:effectLst>
              </a:rPr>
              <a:t>, </a:t>
            </a:r>
            <a:r>
              <a:rPr lang="en-US" sz="3600" b="1" dirty="0" err="1">
                <a:solidFill>
                  <a:srgbClr val="161616"/>
                </a:solidFill>
                <a:effectLst>
                  <a:outerShdw blurRad="38100" dist="38100" dir="2700000" algn="tl">
                    <a:srgbClr val="C0C0C0"/>
                  </a:outerShdw>
                </a:effectLst>
              </a:rPr>
              <a:t>lúc</a:t>
            </a:r>
            <a:r>
              <a:rPr lang="en-US" sz="3600" b="1" dirty="0">
                <a:solidFill>
                  <a:srgbClr val="161616"/>
                </a:solidFill>
                <a:effectLst>
                  <a:outerShdw blurRad="38100" dist="38100" dir="2700000" algn="tl">
                    <a:srgbClr val="C0C0C0"/>
                  </a:outerShdw>
                </a:effectLst>
              </a:rPr>
              <a:t> </a:t>
            </a:r>
            <a:r>
              <a:rPr lang="en-US" sz="3600" b="1" dirty="0" err="1">
                <a:solidFill>
                  <a:srgbClr val="161616"/>
                </a:solidFill>
                <a:effectLst>
                  <a:outerShdw blurRad="38100" dist="38100" dir="2700000" algn="tl">
                    <a:srgbClr val="C0C0C0"/>
                  </a:outerShdw>
                </a:effectLst>
              </a:rPr>
              <a:t>nhàn</a:t>
            </a:r>
            <a:r>
              <a:rPr lang="en-US" sz="3600" b="1" dirty="0">
                <a:solidFill>
                  <a:srgbClr val="161616"/>
                </a:solidFill>
                <a:effectLst>
                  <a:outerShdw blurRad="38100" dist="38100" dir="2700000" algn="tl">
                    <a:srgbClr val="C0C0C0"/>
                  </a:outerShdw>
                </a:effectLst>
              </a:rPr>
              <a:t> </a:t>
            </a:r>
            <a:r>
              <a:rPr lang="en-US" sz="3600" b="1" dirty="0" err="1">
                <a:solidFill>
                  <a:srgbClr val="161616"/>
                </a:solidFill>
                <a:effectLst>
                  <a:outerShdw blurRad="38100" dist="38100" dir="2700000" algn="tl">
                    <a:srgbClr val="C0C0C0"/>
                  </a:outerShdw>
                </a:effectLst>
              </a:rPr>
              <a:t>rỗi</a:t>
            </a:r>
            <a:endParaRPr lang="en-US" sz="3600" b="1" dirty="0">
              <a:solidFill>
                <a:srgbClr val="161616"/>
              </a:solidFill>
              <a:effectLst>
                <a:outerShdw blurRad="38100" dist="38100" dir="2700000" algn="tl">
                  <a:srgbClr val="C0C0C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1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4" descr="justed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6" name="Rectangle 6"/>
          <p:cNvSpPr>
            <a:spLocks noGrp="1" noChangeArrowheads="1"/>
          </p:cNvSpPr>
          <p:nvPr>
            <p:ph type="title" idx="4294967295"/>
          </p:nvPr>
        </p:nvSpPr>
        <p:spPr>
          <a:xfrm rot="16200000">
            <a:off x="-2470943" y="2964656"/>
            <a:ext cx="6859588" cy="923925"/>
          </a:xfrm>
          <a:effectLst>
            <a:outerShdw dist="35921" dir="2700000" algn="ctr" rotWithShape="0">
              <a:schemeClr val="accent2">
                <a:alpha val="74997"/>
              </a:schemeClr>
            </a:outerShdw>
          </a:effectLst>
        </p:spPr>
        <p:txBody>
          <a:bodyPr anchor="t" anchorCtr="0">
            <a:spAutoFit/>
          </a:bodyPr>
          <a:lstStyle/>
          <a:p>
            <a:pPr eaLnBrk="1" hangingPunct="1">
              <a:defRPr/>
            </a:pPr>
            <a:r>
              <a:rPr lang="en-US" sz="5400" b="1" smtClean="0">
                <a:effectLst/>
                <a:latin typeface="Arial" pitchFamily="34" charset="0"/>
                <a:ea typeface="ＭＳ Ｐゴシック" pitchFamily="34" charset="-128"/>
              </a:rPr>
              <a:t>Các mối quan hệ</a:t>
            </a:r>
          </a:p>
        </p:txBody>
      </p:sp>
      <p:sp>
        <p:nvSpPr>
          <p:cNvPr id="4" name="Text Box 6"/>
          <p:cNvSpPr txBox="1">
            <a:spLocks noChangeArrowheads="1"/>
          </p:cNvSpPr>
          <p:nvPr/>
        </p:nvSpPr>
        <p:spPr bwMode="auto">
          <a:xfrm>
            <a:off x="1871663" y="5214938"/>
            <a:ext cx="6661150" cy="1570037"/>
          </a:xfrm>
          <a:prstGeom prst="rect">
            <a:avLst/>
          </a:prstGeom>
          <a:solidFill>
            <a:srgbClr val="FFFFFF"/>
          </a:solidFill>
          <a:ln w="9525">
            <a:noFill/>
            <a:miter lim="800000"/>
            <a:headEnd/>
            <a:tailEnd/>
          </a:ln>
          <a:effectLst/>
        </p:spPr>
        <p:txBody>
          <a:bodyPr>
            <a:spAutoFit/>
          </a:bodyPr>
          <a:lstStyle/>
          <a:p>
            <a:pPr algn="ctr">
              <a:defRPr/>
            </a:pPr>
            <a:r>
              <a:rPr lang="en-US" sz="2400" b="1" dirty="0">
                <a:solidFill>
                  <a:srgbClr val="161616"/>
                </a:solidFill>
                <a:effectLst>
                  <a:outerShdw blurRad="38100" dist="38100" dir="2700000" algn="tl">
                    <a:srgbClr val="C0C0C0"/>
                  </a:outerShdw>
                </a:effectLst>
              </a:rPr>
              <a:t>Ch 25:17  "</a:t>
            </a:r>
            <a:r>
              <a:rPr lang="vi-VN" sz="2400" b="1" dirty="0">
                <a:solidFill>
                  <a:srgbClr val="161616"/>
                </a:solidFill>
                <a:effectLst>
                  <a:outerShdw blurRad="38100" dist="38100" dir="2700000" algn="tl">
                    <a:srgbClr val="C0C0C0"/>
                  </a:outerShdw>
                </a:effectLst>
              </a:rPr>
              <a:t>Chớ năng bước chân đến nhà kẻ lân cận con, </a:t>
            </a:r>
          </a:p>
          <a:p>
            <a:pPr algn="ctr">
              <a:defRPr/>
            </a:pPr>
            <a:r>
              <a:rPr lang="vi-VN" sz="2400" b="1" dirty="0">
                <a:solidFill>
                  <a:srgbClr val="161616"/>
                </a:solidFill>
                <a:effectLst>
                  <a:outerShdw blurRad="38100" dist="38100" dir="2700000" algn="tl">
                    <a:srgbClr val="C0C0C0"/>
                  </a:outerShdw>
                </a:effectLst>
              </a:rPr>
              <a:t>E người chán con, và trở lòng ghét con chăng</a:t>
            </a:r>
            <a:r>
              <a:rPr lang="en-US" sz="2400" b="1" dirty="0">
                <a:solidFill>
                  <a:srgbClr val="161616"/>
                </a:solidFill>
                <a:effectLst>
                  <a:outerShdw blurRad="38100" dist="38100" dir="2700000" algn="tl">
                    <a:srgbClr val="C0C0C0"/>
                  </a:outerShdw>
                </a:effectLst>
              </a:rPr>
              <a:t>."</a:t>
            </a:r>
          </a:p>
        </p:txBody>
      </p:sp>
      <p:sp>
        <p:nvSpPr>
          <p:cNvPr id="5" name="Text Box 6"/>
          <p:cNvSpPr txBox="1">
            <a:spLocks noChangeArrowheads="1"/>
          </p:cNvSpPr>
          <p:nvPr/>
        </p:nvSpPr>
        <p:spPr bwMode="auto">
          <a:xfrm>
            <a:off x="2195513" y="1033463"/>
            <a:ext cx="5761037" cy="523875"/>
          </a:xfrm>
          <a:prstGeom prst="rect">
            <a:avLst/>
          </a:prstGeom>
          <a:solidFill>
            <a:srgbClr val="FFFFFF"/>
          </a:solidFill>
          <a:ln w="9525">
            <a:noFill/>
            <a:miter lim="800000"/>
            <a:headEnd/>
            <a:tailEnd/>
          </a:ln>
          <a:effectLst/>
        </p:spPr>
        <p:txBody>
          <a:bodyPr>
            <a:spAutoFit/>
          </a:bodyPr>
          <a:lstStyle/>
          <a:p>
            <a:pPr algn="ctr">
              <a:defRPr/>
            </a:pPr>
            <a:r>
              <a:rPr lang="en-US" sz="2800" b="1" dirty="0">
                <a:solidFill>
                  <a:srgbClr val="161616"/>
                </a:solidFill>
                <a:effectLst>
                  <a:outerShdw blurRad="38100" dist="38100" dir="2700000" algn="tl">
                    <a:srgbClr val="C0C0C0"/>
                  </a:outerShdw>
                </a:effectLst>
              </a:rPr>
              <a:t>Ai </a:t>
            </a:r>
            <a:r>
              <a:rPr lang="en-US" sz="2800" b="1" dirty="0" err="1">
                <a:solidFill>
                  <a:srgbClr val="161616"/>
                </a:solidFill>
                <a:effectLst>
                  <a:outerShdw blurRad="38100" dist="38100" dir="2700000" algn="tl">
                    <a:srgbClr val="C0C0C0"/>
                  </a:outerShdw>
                </a:effectLst>
              </a:rPr>
              <a:t>sẵn</a:t>
            </a:r>
            <a:r>
              <a:rPr lang="en-US" sz="2800" b="1" dirty="0">
                <a:solidFill>
                  <a:srgbClr val="161616"/>
                </a:solidFill>
                <a:effectLst>
                  <a:outerShdw blurRad="38100" dist="38100" dir="2700000" algn="tl">
                    <a:srgbClr val="C0C0C0"/>
                  </a:outerShdw>
                </a:effectLst>
              </a:rPr>
              <a:t> </a:t>
            </a:r>
            <a:r>
              <a:rPr lang="en-US" sz="2800" b="1" dirty="0" err="1">
                <a:solidFill>
                  <a:srgbClr val="161616"/>
                </a:solidFill>
                <a:effectLst>
                  <a:outerShdw blurRad="38100" dist="38100" dir="2700000" algn="tl">
                    <a:srgbClr val="C0C0C0"/>
                  </a:outerShdw>
                </a:effectLst>
              </a:rPr>
              <a:t>sàng</a:t>
            </a:r>
            <a:r>
              <a:rPr lang="en-US" sz="2800" b="1" dirty="0">
                <a:solidFill>
                  <a:srgbClr val="161616"/>
                </a:solidFill>
                <a:effectLst>
                  <a:outerShdw blurRad="38100" dist="38100" dir="2700000" algn="tl">
                    <a:srgbClr val="C0C0C0"/>
                  </a:outerShdw>
                </a:effectLst>
              </a:rPr>
              <a:t> </a:t>
            </a:r>
            <a:r>
              <a:rPr lang="en-US" sz="2800" b="1" dirty="0" err="1">
                <a:solidFill>
                  <a:srgbClr val="161616"/>
                </a:solidFill>
                <a:effectLst>
                  <a:outerShdw blurRad="38100" dist="38100" dir="2700000" algn="tl">
                    <a:srgbClr val="C0C0C0"/>
                  </a:outerShdw>
                </a:effectLst>
              </a:rPr>
              <a:t>thực</a:t>
            </a:r>
            <a:r>
              <a:rPr lang="en-US" sz="2800" b="1" dirty="0">
                <a:solidFill>
                  <a:srgbClr val="161616"/>
                </a:solidFill>
                <a:effectLst>
                  <a:outerShdw blurRad="38100" dist="38100" dir="2700000" algn="tl">
                    <a:srgbClr val="C0C0C0"/>
                  </a:outerShdw>
                </a:effectLst>
              </a:rPr>
              <a:t> </a:t>
            </a:r>
            <a:r>
              <a:rPr lang="en-US" sz="2800" b="1" dirty="0" err="1">
                <a:solidFill>
                  <a:srgbClr val="161616"/>
                </a:solidFill>
                <a:effectLst>
                  <a:outerShdw blurRad="38100" dist="38100" dir="2700000" algn="tl">
                    <a:srgbClr val="C0C0C0"/>
                  </a:outerShdw>
                </a:effectLst>
              </a:rPr>
              <a:t>hành</a:t>
            </a:r>
            <a:r>
              <a:rPr lang="en-US" sz="2800" b="1" dirty="0">
                <a:solidFill>
                  <a:srgbClr val="161616"/>
                </a:solidFill>
                <a:effectLst>
                  <a:outerShdw blurRad="38100" dist="38100" dir="2700000" algn="tl">
                    <a:srgbClr val="C0C0C0"/>
                  </a:outerShdw>
                </a:effectLst>
              </a:rPr>
              <a:t>!</a:t>
            </a:r>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wis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1923" name="Group 3"/>
          <p:cNvGraphicFramePr>
            <a:graphicFrameLocks noGrp="1"/>
          </p:cNvGraphicFramePr>
          <p:nvPr>
            <p:extLst>
              <p:ext uri="{D42A27DB-BD31-4B8C-83A1-F6EECF244321}">
                <p14:modId xmlns:p14="http://schemas.microsoft.com/office/powerpoint/2010/main" val="3404415139"/>
              </p:ext>
            </p:extLst>
          </p:nvPr>
        </p:nvGraphicFramePr>
        <p:xfrm>
          <a:off x="0" y="-34925"/>
          <a:ext cx="9144000" cy="6900862"/>
        </p:xfrm>
        <a:graphic>
          <a:graphicData uri="http://schemas.openxmlformats.org/drawingml/2006/table">
            <a:tbl>
              <a:tblPr/>
              <a:tblGrid>
                <a:gridCol w="685800"/>
                <a:gridCol w="685800"/>
                <a:gridCol w="914400"/>
                <a:gridCol w="2286000"/>
                <a:gridCol w="2286000"/>
                <a:gridCol w="762000"/>
                <a:gridCol w="762000"/>
                <a:gridCol w="762000"/>
              </a:tblGrid>
              <a:tr h="659276">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smtClean="0">
                          <a:ln>
                            <a:noFill/>
                          </a:ln>
                          <a:solidFill>
                            <a:srgbClr val="0033CC"/>
                          </a:solidFill>
                          <a:effectLst/>
                          <a:latin typeface="Monotype Corsiva" pitchFamily="66" charset="0"/>
                          <a:ea typeface="ＭＳ Ｐゴシック" pitchFamily="34" charset="-128"/>
                          <a:cs typeface="Arial" pitchFamily="34" charset="0"/>
                        </a:rPr>
                        <a:t>Châm</a:t>
                      </a:r>
                      <a:r>
                        <a:rPr kumimoji="0" lang="en-US" sz="3600" b="0" i="0" u="none" strike="noStrike" cap="none" normalizeH="0" baseline="0" dirty="0" smtClean="0">
                          <a:ln>
                            <a:noFill/>
                          </a:ln>
                          <a:solidFill>
                            <a:srgbClr val="0033CC"/>
                          </a:solidFill>
                          <a:effectLst/>
                          <a:latin typeface="Monotype Corsiva" pitchFamily="66" charset="0"/>
                          <a:ea typeface="ＭＳ Ｐゴシック" pitchFamily="34" charset="-128"/>
                          <a:cs typeface="Arial" pitchFamily="34" charset="0"/>
                        </a:rPr>
                        <a:t> </a:t>
                      </a:r>
                      <a:r>
                        <a:rPr kumimoji="0" lang="en-US" sz="3600" b="0" i="0" u="none" strike="noStrike" cap="none" normalizeH="0" baseline="0" dirty="0" err="1" smtClean="0">
                          <a:ln>
                            <a:noFill/>
                          </a:ln>
                          <a:solidFill>
                            <a:srgbClr val="0033CC"/>
                          </a:solidFill>
                          <a:effectLst/>
                          <a:latin typeface="Monotype Corsiva" pitchFamily="66" charset="0"/>
                          <a:ea typeface="ＭＳ Ｐゴシック" pitchFamily="34" charset="-128"/>
                          <a:cs typeface="Arial" pitchFamily="34" charset="0"/>
                        </a:rPr>
                        <a:t>ngôn</a:t>
                      </a:r>
                      <a:r>
                        <a:rPr kumimoji="0" lang="en-US" sz="3600" b="0" i="0" u="none" strike="noStrike" cap="none" normalizeH="0" baseline="0" dirty="0" smtClean="0">
                          <a:ln>
                            <a:noFill/>
                          </a:ln>
                          <a:solidFill>
                            <a:srgbClr val="0033CC"/>
                          </a:solidFill>
                          <a:effectLst/>
                          <a:latin typeface="Monotype Corsiva" pitchFamily="66" charset="0"/>
                          <a:ea typeface="ＭＳ Ｐゴシック" pitchFamily="34" charset="-128"/>
                          <a:cs typeface="Arial" pitchFamily="34" charset="0"/>
                        </a:rPr>
                        <a:t> </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Giá</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trị</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và</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con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đường</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11159">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Sa-</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lô</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môn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Người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Ẩn</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danh</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Sa-</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lô</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môn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Người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Agur</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Lemuel</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Ẩn</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danh</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a:t>
                      </a: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1757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rPr>
                        <a:t>1:1–22:16</a:t>
                      </a: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22:17–24:34</a:t>
                      </a: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rPr>
                        <a:t>Ch. 25–29</a:t>
                      </a: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Ch. 30–31</a:t>
                      </a: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2619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13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câu</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châm</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375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hai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dòng</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36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câu</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châm</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±100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hai</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dòng</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3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câu</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châm</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ngôn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20016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Xã</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hội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&amp;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Nhiều</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loại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khác</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nhau</a:t>
                      </a:r>
                      <a:endPar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Xã</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hội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&amp;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Nhiều</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loại</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khác</a:t>
                      </a:r>
                      <a:r>
                        <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0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nhau</a:t>
                      </a:r>
                      <a:endParaRPr kumimoji="0" lang="en-US" sz="20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7315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Lời</a:t>
                      </a:r>
                      <a:r>
                        <a:rPr kumimoji="0" lang="en-US" sz="1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1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nói</a:t>
                      </a:r>
                      <a:r>
                        <a:rPr kumimoji="0" lang="en-US" sz="1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1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đầu</a:t>
                      </a:r>
                      <a:endParaRPr kumimoji="0" lang="en-US" sz="1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Những</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nguyên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tắc</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khôn</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ngoan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Kết</a:t>
                      </a: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33CC"/>
                          </a:solidFill>
                          <a:effectLst/>
                          <a:latin typeface="Arial" pitchFamily="34" charset="0"/>
                          <a:ea typeface="ＭＳ Ｐゴシック" pitchFamily="34" charset="-128"/>
                          <a:cs typeface="Arial" pitchFamily="34" charset="0"/>
                        </a:rPr>
                        <a:t>luận</a:t>
                      </a:r>
                      <a:endPar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endParaRPr>
                    </a:p>
                  </a:txBody>
                  <a:tcPr marT="45728" marB="45728"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17577">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33CC"/>
                          </a:solidFill>
                          <a:effectLst/>
                          <a:latin typeface="Arial" pitchFamily="34" charset="0"/>
                          <a:ea typeface="ＭＳ Ｐゴシック" pitchFamily="34" charset="-128"/>
                          <a:cs typeface="Arial" pitchFamily="34" charset="0"/>
                        </a:rPr>
                        <a:t>ca. 950-700 BC</a:t>
                      </a:r>
                    </a:p>
                  </a:txBody>
                  <a:tcPr marT="45728" marB="45728"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89136" name="Text Box 48"/>
          <p:cNvSpPr txBox="1">
            <a:spLocks noChangeArrowheads="1"/>
          </p:cNvSpPr>
          <p:nvPr/>
        </p:nvSpPr>
        <p:spPr bwMode="auto">
          <a:xfrm rot="-5400000">
            <a:off x="800894" y="4026069"/>
            <a:ext cx="205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2000" dirty="0" err="1" smtClean="0">
                <a:solidFill>
                  <a:srgbClr val="0033CC"/>
                </a:solidFill>
              </a:rPr>
              <a:t>Đối</a:t>
            </a:r>
            <a:r>
              <a:rPr lang="en-US" altLang="vi-VN" sz="2000" dirty="0" smtClean="0">
                <a:solidFill>
                  <a:srgbClr val="0033CC"/>
                </a:solidFill>
              </a:rPr>
              <a:t> </a:t>
            </a:r>
            <a:r>
              <a:rPr lang="en-US" altLang="vi-VN" sz="2000" dirty="0" err="1" smtClean="0">
                <a:solidFill>
                  <a:srgbClr val="0033CC"/>
                </a:solidFill>
              </a:rPr>
              <a:t>nghịch</a:t>
            </a:r>
            <a:r>
              <a:rPr lang="en-US" altLang="vi-VN" sz="2000" dirty="0" smtClean="0">
                <a:solidFill>
                  <a:srgbClr val="0033CC"/>
                </a:solidFill>
              </a:rPr>
              <a:t> </a:t>
            </a:r>
            <a:r>
              <a:rPr lang="en-US" altLang="vi-VN" sz="2000" dirty="0" smtClean="0">
                <a:solidFill>
                  <a:srgbClr val="0033CC"/>
                </a:solidFill>
              </a:rPr>
              <a:t>&amp;</a:t>
            </a:r>
          </a:p>
          <a:p>
            <a:pPr algn="ctr" eaLnBrk="1" hangingPunct="1"/>
            <a:r>
              <a:rPr lang="en-US" altLang="vi-VN" sz="2000" dirty="0" err="1" smtClean="0">
                <a:solidFill>
                  <a:srgbClr val="0033CC"/>
                </a:solidFill>
              </a:rPr>
              <a:t>Sự</a:t>
            </a:r>
            <a:r>
              <a:rPr lang="en-US" altLang="vi-VN" sz="2000" dirty="0" smtClean="0">
                <a:solidFill>
                  <a:srgbClr val="0033CC"/>
                </a:solidFill>
              </a:rPr>
              <a:t> tin </a:t>
            </a:r>
            <a:r>
              <a:rPr lang="en-US" altLang="vi-VN" sz="2000" dirty="0" err="1" smtClean="0">
                <a:solidFill>
                  <a:srgbClr val="0033CC"/>
                </a:solidFill>
              </a:rPr>
              <a:t>kính</a:t>
            </a:r>
            <a:endParaRPr lang="en-US" altLang="vi-VN" sz="2000" dirty="0">
              <a:solidFill>
                <a:srgbClr val="0033CC"/>
              </a:solidFill>
            </a:endParaRPr>
          </a:p>
          <a:p>
            <a:pPr algn="ctr" eaLnBrk="1" hangingPunct="1"/>
            <a:r>
              <a:rPr lang="en-US" altLang="vi-VN" sz="2000" dirty="0">
                <a:solidFill>
                  <a:srgbClr val="0033CC"/>
                </a:solidFill>
              </a:rPr>
              <a:t>10:1–22:16</a:t>
            </a:r>
          </a:p>
        </p:txBody>
      </p:sp>
      <p:sp>
        <p:nvSpPr>
          <p:cNvPr id="89137" name="Text Box 49"/>
          <p:cNvSpPr txBox="1">
            <a:spLocks noChangeArrowheads="1"/>
          </p:cNvSpPr>
          <p:nvPr/>
        </p:nvSpPr>
        <p:spPr bwMode="auto">
          <a:xfrm rot="-5400000">
            <a:off x="-708025" y="4230757"/>
            <a:ext cx="2057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sz="2000" dirty="0" err="1" smtClean="0">
                <a:solidFill>
                  <a:srgbClr val="0033CC"/>
                </a:solidFill>
              </a:rPr>
              <a:t>Mục</a:t>
            </a:r>
            <a:r>
              <a:rPr lang="en-US" altLang="vi-VN" sz="2000" dirty="0" smtClean="0">
                <a:solidFill>
                  <a:srgbClr val="0033CC"/>
                </a:solidFill>
              </a:rPr>
              <a:t> </a:t>
            </a:r>
            <a:r>
              <a:rPr lang="en-US" altLang="vi-VN" sz="2000" dirty="0" err="1" smtClean="0">
                <a:solidFill>
                  <a:srgbClr val="0033CC"/>
                </a:solidFill>
              </a:rPr>
              <a:t>tiêu</a:t>
            </a:r>
            <a:endParaRPr lang="en-US" altLang="vi-VN" sz="2000" dirty="0">
              <a:solidFill>
                <a:srgbClr val="0033CC"/>
              </a:solidFill>
            </a:endParaRPr>
          </a:p>
          <a:p>
            <a:pPr algn="ctr" eaLnBrk="1" hangingPunct="1"/>
            <a:r>
              <a:rPr lang="en-US" altLang="vi-VN" sz="2000" dirty="0" smtClean="0">
                <a:solidFill>
                  <a:srgbClr val="0033CC"/>
                </a:solidFill>
              </a:rPr>
              <a:t>1</a:t>
            </a:r>
            <a:r>
              <a:rPr lang="en-US" altLang="vi-VN" sz="2000" dirty="0">
                <a:solidFill>
                  <a:srgbClr val="0033CC"/>
                </a:solidFill>
              </a:rPr>
              <a:t>:1-7</a:t>
            </a:r>
          </a:p>
        </p:txBody>
      </p:sp>
      <p:sp>
        <p:nvSpPr>
          <p:cNvPr id="89138" name="Text Box 50"/>
          <p:cNvSpPr txBox="1">
            <a:spLocks noChangeArrowheads="1"/>
          </p:cNvSpPr>
          <p:nvPr/>
        </p:nvSpPr>
        <p:spPr bwMode="auto">
          <a:xfrm rot="-5400000">
            <a:off x="-22224" y="4148137"/>
            <a:ext cx="205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r>
              <a:rPr lang="en-US" altLang="vi-VN">
                <a:solidFill>
                  <a:srgbClr val="0033CC"/>
                </a:solidFill>
              </a:rPr>
              <a:t>Giá trị của sự khôn ngoan</a:t>
            </a:r>
          </a:p>
          <a:p>
            <a:pPr algn="ctr" eaLnBrk="1" hangingPunct="1"/>
            <a:r>
              <a:rPr lang="en-US" altLang="vi-VN">
                <a:solidFill>
                  <a:srgbClr val="0033CC"/>
                </a:solidFill>
              </a:rPr>
              <a:t>1:8–9:18</a:t>
            </a:r>
          </a:p>
        </p:txBody>
      </p:sp>
      <p:sp>
        <p:nvSpPr>
          <p:cNvPr id="89139" name="Text Box 51"/>
          <p:cNvSpPr txBox="1">
            <a:spLocks noChangeArrowheads="1"/>
          </p:cNvSpPr>
          <p:nvPr/>
        </p:nvSpPr>
        <p:spPr bwMode="auto">
          <a:xfrm rot="-5400000">
            <a:off x="6264276" y="4217987"/>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2000">
                <a:solidFill>
                  <a:srgbClr val="0033CC"/>
                </a:solidFill>
              </a:rPr>
              <a:t>Xã hội &amp; tự nhiên Ch. 30</a:t>
            </a:r>
          </a:p>
        </p:txBody>
      </p:sp>
      <p:sp>
        <p:nvSpPr>
          <p:cNvPr id="89140" name="Text Box 52"/>
          <p:cNvSpPr txBox="1">
            <a:spLocks noChangeArrowheads="1"/>
          </p:cNvSpPr>
          <p:nvPr/>
        </p:nvSpPr>
        <p:spPr bwMode="auto">
          <a:xfrm rot="-5400000">
            <a:off x="7026276" y="4192587"/>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2000">
                <a:solidFill>
                  <a:srgbClr val="0033CC"/>
                </a:solidFill>
              </a:rPr>
              <a:t>Ruling           31:1-9</a:t>
            </a:r>
          </a:p>
        </p:txBody>
      </p:sp>
      <p:sp>
        <p:nvSpPr>
          <p:cNvPr id="89141" name="Text Box 53"/>
          <p:cNvSpPr txBox="1">
            <a:spLocks noChangeArrowheads="1"/>
          </p:cNvSpPr>
          <p:nvPr/>
        </p:nvSpPr>
        <p:spPr bwMode="auto">
          <a:xfrm rot="-5400000">
            <a:off x="7749382" y="4229894"/>
            <a:ext cx="2058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2000">
                <a:solidFill>
                  <a:srgbClr val="0033CC"/>
                </a:solidFill>
              </a:rPr>
              <a:t>Người vợ tin kính 31:10-31</a:t>
            </a:r>
          </a:p>
        </p:txBody>
      </p:sp>
      <p:sp>
        <p:nvSpPr>
          <p:cNvPr id="89142" name="Text Box 54"/>
          <p:cNvSpPr txBox="1">
            <a:spLocks noChangeArrowheads="1"/>
          </p:cNvSpPr>
          <p:nvPr/>
        </p:nvSpPr>
        <p:spPr bwMode="auto">
          <a:xfrm>
            <a:off x="8578850" y="0"/>
            <a:ext cx="612775"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r>
              <a:rPr lang="en-US" altLang="vi-VN" sz="2000" b="1">
                <a:solidFill>
                  <a:srgbClr val="FFFFFF"/>
                </a:solidFill>
              </a:rPr>
              <a:t>394</a:t>
            </a:r>
          </a:p>
        </p:txBody>
      </p:sp>
      <p:sp>
        <p:nvSpPr>
          <p:cNvPr id="89143" name="Rectangle 55"/>
          <p:cNvSpPr>
            <a:spLocks noGrp="1" noChangeArrowheads="1"/>
          </p:cNvSpPr>
          <p:nvPr>
            <p:ph type="title" idx="4294967295"/>
          </p:nvPr>
        </p:nvSpPr>
        <p:spPr>
          <a:xfrm>
            <a:off x="0" y="-387424"/>
            <a:ext cx="1752600" cy="304800"/>
          </a:xfrm>
        </p:spPr>
        <p:txBody>
          <a:bodyPr/>
          <a:lstStyle/>
          <a:p>
            <a:pPr algn="l" eaLnBrk="1" hangingPunct="1"/>
            <a:r>
              <a:rPr lang="en-US" altLang="vi-VN" sz="2000" dirty="0" err="1" smtClean="0">
                <a:ea typeface="ＭＳ Ｐゴシック" pitchFamily="34" charset="-128"/>
              </a:rPr>
              <a:t>Biểu</a:t>
            </a:r>
            <a:r>
              <a:rPr lang="en-US" altLang="vi-VN" sz="2000" dirty="0" smtClean="0">
                <a:ea typeface="ＭＳ Ｐゴシック" pitchFamily="34" charset="-128"/>
              </a:rPr>
              <a:t> </a:t>
            </a:r>
            <a:r>
              <a:rPr lang="en-US" altLang="vi-VN" sz="2000" dirty="0" err="1" smtClean="0">
                <a:ea typeface="ＭＳ Ｐゴシック" pitchFamily="34" charset="-128"/>
              </a:rPr>
              <a:t>đồ</a:t>
            </a:r>
            <a:r>
              <a:rPr lang="en-US" altLang="vi-VN" sz="2000" dirty="0" smtClean="0">
                <a:ea typeface="ＭＳ Ｐゴシック" pitchFamily="34" charset="-128"/>
              </a:rPr>
              <a:t> </a:t>
            </a:r>
            <a:r>
              <a:rPr lang="en-US" altLang="vi-VN" sz="2000" dirty="0" err="1" smtClean="0">
                <a:ea typeface="ＭＳ Ｐゴシック" pitchFamily="34" charset="-128"/>
              </a:rPr>
              <a:t>sách</a:t>
            </a:r>
            <a:endParaRPr lang="en-US" altLang="vi-VN" sz="2000" dirty="0" smtClean="0">
              <a:ea typeface="ＭＳ Ｐゴシック" pitchFamily="34" charset="-128"/>
            </a:endParaRPr>
          </a:p>
        </p:txBody>
      </p:sp>
      <p:sp>
        <p:nvSpPr>
          <p:cNvPr id="12" name="Rectangle 55"/>
          <p:cNvSpPr>
            <a:spLocks noChangeArrowheads="1"/>
          </p:cNvSpPr>
          <p:nvPr/>
        </p:nvSpPr>
        <p:spPr bwMode="auto">
          <a:xfrm>
            <a:off x="0" y="5715000"/>
            <a:ext cx="9144000" cy="609600"/>
          </a:xfrm>
          <a:prstGeom prst="rect">
            <a:avLst/>
          </a:prstGeom>
          <a:solidFill>
            <a:srgbClr val="FF99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eaLnBrk="1" hangingPunct="1"/>
            <a:endParaRPr lang="vi-VN" altLang="vi-VN"/>
          </a:p>
        </p:txBody>
      </p:sp>
    </p:spTree>
    <p:extLst>
      <p:ext uri="{BB962C8B-B14F-4D97-AF65-F5344CB8AC3E}">
        <p14:creationId xmlns:p14="http://schemas.microsoft.com/office/powerpoint/2010/main" val="4067261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1" name="Picture 5" descr="Lady%20in%20waiting%20III"/>
          <p:cNvPicPr>
            <a:picLocks noChangeAspect="1" noChangeArrowheads="1"/>
          </p:cNvPicPr>
          <p:nvPr/>
        </p:nvPicPr>
        <p:blipFill>
          <a:blip r:embed="rId3">
            <a:extLst>
              <a:ext uri="{28A0092B-C50C-407E-A947-70E740481C1C}">
                <a14:useLocalDpi xmlns:a14="http://schemas.microsoft.com/office/drawing/2010/main" val="0"/>
              </a:ext>
            </a:extLst>
          </a:blip>
          <a:srcRect t="8400"/>
          <a:stretch>
            <a:fillRect/>
          </a:stretch>
        </p:blipFill>
        <p:spPr bwMode="auto">
          <a:xfrm>
            <a:off x="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3" name="Picture 7" descr="Pink%20Lady%2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0"/>
            <a:ext cx="441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1714500" y="2214563"/>
            <a:ext cx="5376863" cy="2308225"/>
          </a:xfrm>
          <a:prstGeom prst="rect">
            <a:avLst/>
          </a:prstGeom>
          <a:noFill/>
          <a:ln w="9525">
            <a:noFill/>
            <a:miter lim="800000"/>
            <a:headEnd/>
            <a:tailEnd/>
          </a:ln>
          <a:effectLst>
            <a:outerShdw dist="35921" dir="2700000" algn="ctr" rotWithShape="0">
              <a:schemeClr val="tx2">
                <a:alpha val="74997"/>
              </a:schemeClr>
            </a:outerShdw>
          </a:effectLst>
        </p:spPr>
        <p:txBody>
          <a:bodyPr>
            <a:spAutoFit/>
          </a:bodyPr>
          <a:lstStyle/>
          <a:p>
            <a:pPr algn="ctr">
              <a:spcBef>
                <a:spcPct val="50000"/>
              </a:spcBef>
              <a:defRPr/>
            </a:pPr>
            <a:r>
              <a:rPr lang="en-US" sz="7200" b="1">
                <a:solidFill>
                  <a:schemeClr val="bg1"/>
                </a:solidFill>
                <a:latin typeface="Amazone-u" pitchFamily="34" charset="0"/>
                <a:cs typeface="Amazone-u" pitchFamily="34" charset="0"/>
              </a:rPr>
              <a:t>Khôn ngoan  &amp; Ngu dại</a:t>
            </a:r>
          </a:p>
        </p:txBody>
      </p:sp>
      <p:sp>
        <p:nvSpPr>
          <p:cNvPr id="178186" name="Rectangle 10"/>
          <p:cNvSpPr>
            <a:spLocks noGrp="1" noChangeArrowheads="1"/>
          </p:cNvSpPr>
          <p:nvPr>
            <p:ph type="title" idx="4294967295"/>
          </p:nvPr>
        </p:nvSpPr>
        <p:spPr>
          <a:effectLst>
            <a:outerShdw dist="35921" dir="2700000" algn="ctr" rotWithShape="0">
              <a:schemeClr val="tx2">
                <a:alpha val="74997"/>
              </a:schemeClr>
            </a:outerShdw>
          </a:effectLst>
        </p:spPr>
        <p:txBody>
          <a:bodyPr/>
          <a:lstStyle/>
          <a:p>
            <a:pPr eaLnBrk="1" hangingPunct="1">
              <a:defRPr/>
            </a:pPr>
            <a:r>
              <a:rPr lang="en-US" sz="4000" dirty="0" err="1" smtClean="0">
                <a:solidFill>
                  <a:schemeClr val="bg1"/>
                </a:solidFill>
              </a:rPr>
              <a:t>Hai</a:t>
            </a:r>
            <a:r>
              <a:rPr lang="en-US" sz="4000" dirty="0" smtClean="0">
                <a:solidFill>
                  <a:schemeClr val="bg1"/>
                </a:solidFill>
              </a:rPr>
              <a:t> </a:t>
            </a:r>
            <a:r>
              <a:rPr lang="en-US" sz="4000" dirty="0" err="1" smtClean="0">
                <a:solidFill>
                  <a:schemeClr val="bg1"/>
                </a:solidFill>
              </a:rPr>
              <a:t>người</a:t>
            </a:r>
            <a:r>
              <a:rPr lang="en-US" sz="4000" dirty="0" smtClean="0">
                <a:solidFill>
                  <a:schemeClr val="bg1"/>
                </a:solidFill>
              </a:rPr>
              <a:t> </a:t>
            </a:r>
            <a:r>
              <a:rPr lang="en-US" sz="4000" dirty="0" err="1" smtClean="0">
                <a:solidFill>
                  <a:schemeClr val="bg1"/>
                </a:solidFill>
              </a:rPr>
              <a:t>phụ</a:t>
            </a:r>
            <a:r>
              <a:rPr lang="en-US" sz="4000" dirty="0" smtClean="0">
                <a:solidFill>
                  <a:schemeClr val="bg1"/>
                </a:solidFill>
              </a:rPr>
              <a:t> </a:t>
            </a:r>
            <a:r>
              <a:rPr lang="en-US" sz="4000" dirty="0" err="1" smtClean="0">
                <a:solidFill>
                  <a:schemeClr val="bg1"/>
                </a:solidFill>
              </a:rPr>
              <a:t>nữ</a:t>
            </a:r>
            <a:endParaRPr lang="en-US" b="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78181"/>
                                        </p:tgtEl>
                                        <p:attrNameLst>
                                          <p:attrName>style.visibility</p:attrName>
                                        </p:attrNameLst>
                                      </p:cBhvr>
                                      <p:to>
                                        <p:strVal val="visible"/>
                                      </p:to>
                                    </p:set>
                                    <p:animEffect transition="in" filter="fade">
                                      <p:cBhvr>
                                        <p:cTn id="7" dur="2000"/>
                                        <p:tgtEl>
                                          <p:spTgt spid="178181"/>
                                        </p:tgtEl>
                                      </p:cBhvr>
                                    </p:animEffect>
                                  </p:childTnLst>
                                </p:cTn>
                              </p:par>
                              <p:par>
                                <p:cTn id="8" presetID="55" presetClass="entr" presetSubtype="0" fill="hold" nodeType="withEffect">
                                  <p:stCondLst>
                                    <p:cond delay="0"/>
                                  </p:stCondLst>
                                  <p:childTnLst>
                                    <p:set>
                                      <p:cBhvr>
                                        <p:cTn id="9" dur="1" fill="hold">
                                          <p:stCondLst>
                                            <p:cond delay="0"/>
                                          </p:stCondLst>
                                        </p:cTn>
                                        <p:tgtEl>
                                          <p:spTgt spid="178183"/>
                                        </p:tgtEl>
                                        <p:attrNameLst>
                                          <p:attrName>style.visibility</p:attrName>
                                        </p:attrNameLst>
                                      </p:cBhvr>
                                      <p:to>
                                        <p:strVal val="visible"/>
                                      </p:to>
                                    </p:set>
                                    <p:anim calcmode="lin" valueType="num">
                                      <p:cBhvr>
                                        <p:cTn id="10" dur="1000" fill="hold"/>
                                        <p:tgtEl>
                                          <p:spTgt spid="178183"/>
                                        </p:tgtEl>
                                        <p:attrNameLst>
                                          <p:attrName>ppt_w</p:attrName>
                                        </p:attrNameLst>
                                      </p:cBhvr>
                                      <p:tavLst>
                                        <p:tav tm="0">
                                          <p:val>
                                            <p:strVal val="#ppt_w*0.70"/>
                                          </p:val>
                                        </p:tav>
                                        <p:tav tm="100000">
                                          <p:val>
                                            <p:strVal val="#ppt_w"/>
                                          </p:val>
                                        </p:tav>
                                      </p:tavLst>
                                    </p:anim>
                                    <p:anim calcmode="lin" valueType="num">
                                      <p:cBhvr>
                                        <p:cTn id="11" dur="1000" fill="hold"/>
                                        <p:tgtEl>
                                          <p:spTgt spid="178183"/>
                                        </p:tgtEl>
                                        <p:attrNameLst>
                                          <p:attrName>ppt_h</p:attrName>
                                        </p:attrNameLst>
                                      </p:cBhvr>
                                      <p:tavLst>
                                        <p:tav tm="0">
                                          <p:val>
                                            <p:strVal val="#ppt_h"/>
                                          </p:val>
                                        </p:tav>
                                        <p:tav tm="100000">
                                          <p:val>
                                            <p:strVal val="#ppt_h"/>
                                          </p:val>
                                        </p:tav>
                                      </p:tavLst>
                                    </p:anim>
                                    <p:animEffect transition="in" filter="fade">
                                      <p:cBhvr>
                                        <p:cTn id="12" dur="1000"/>
                                        <p:tgtEl>
                                          <p:spTgt spid="178183"/>
                                        </p:tgtEl>
                                      </p:cBhvr>
                                    </p:animEffect>
                                  </p:childTnLst>
                                </p:cTn>
                              </p:par>
                            </p:childTnLst>
                          </p:cTn>
                        </p:par>
                        <p:par>
                          <p:cTn id="13" fill="hold" nodeType="afterGroup">
                            <p:stCondLst>
                              <p:cond delay="2000"/>
                            </p:stCondLst>
                            <p:childTnLst>
                              <p:par>
                                <p:cTn id="14" presetID="5" presetClass="entr" presetSubtype="10" fill="hold" grpId="0" nodeType="afterEffect">
                                  <p:stCondLst>
                                    <p:cond delay="500"/>
                                  </p:stCondLst>
                                  <p:childTnLst>
                                    <p:set>
                                      <p:cBhvr>
                                        <p:cTn id="15" dur="1" fill="hold">
                                          <p:stCondLst>
                                            <p:cond delay="0"/>
                                          </p:stCondLst>
                                        </p:cTn>
                                        <p:tgtEl>
                                          <p:spTgt spid="178185"/>
                                        </p:tgtEl>
                                        <p:attrNameLst>
                                          <p:attrName>style.visibility</p:attrName>
                                        </p:attrNameLst>
                                      </p:cBhvr>
                                      <p:to>
                                        <p:strVal val="visible"/>
                                      </p:to>
                                    </p:set>
                                    <p:animEffect transition="in" filter="checkerboard(across)">
                                      <p:cBhvr>
                                        <p:cTn id="16" dur="1000"/>
                                        <p:tgtEl>
                                          <p:spTgt spid="178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5"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2578" name="Picture 1" descr="prov 31 wom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4643438"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5072063" y="1643063"/>
            <a:ext cx="3200400" cy="3786187"/>
          </a:xfrm>
          <a:prstGeom prst="rect">
            <a:avLst/>
          </a:prstGeom>
          <a:noFill/>
          <a:ln w="9525">
            <a:noFill/>
            <a:miter lim="800000"/>
            <a:headEnd/>
            <a:tailEnd/>
          </a:ln>
          <a:effectLst>
            <a:outerShdw dist="35921" dir="2700000" algn="ctr" rotWithShape="0">
              <a:schemeClr val="tx2">
                <a:alpha val="74997"/>
              </a:schemeClr>
            </a:outerShdw>
          </a:effectLst>
        </p:spPr>
        <p:txBody>
          <a:bodyPr>
            <a:spAutoFit/>
          </a:bodyPr>
          <a:lstStyle/>
          <a:p>
            <a:pPr algn="ctr">
              <a:spcBef>
                <a:spcPct val="50000"/>
              </a:spcBef>
              <a:defRPr/>
            </a:pPr>
            <a:r>
              <a:rPr lang="en-US" sz="8000" b="1">
                <a:solidFill>
                  <a:schemeClr val="bg1"/>
                </a:solidFill>
                <a:latin typeface="Amazone-u" pitchFamily="34" charset="0"/>
                <a:cs typeface="Amazone-u" pitchFamily="34" charset="0"/>
              </a:rPr>
              <a:t>Người nữ khôn ngoan</a:t>
            </a:r>
          </a:p>
        </p:txBody>
      </p:sp>
      <p:sp>
        <p:nvSpPr>
          <p:cNvPr id="178186" name="Rectangle 10"/>
          <p:cNvSpPr>
            <a:spLocks noGrp="1" noChangeArrowheads="1"/>
          </p:cNvSpPr>
          <p:nvPr>
            <p:ph type="title" idx="4294967295"/>
          </p:nvPr>
        </p:nvSpPr>
        <p:spPr>
          <a:xfrm>
            <a:off x="3552825" y="274638"/>
            <a:ext cx="5556250" cy="1143000"/>
          </a:xfrm>
          <a:effectLst>
            <a:outerShdw dist="35921" dir="2700000" algn="ctr" rotWithShape="0">
              <a:schemeClr val="tx2">
                <a:alpha val="74997"/>
              </a:schemeClr>
            </a:outerShdw>
          </a:effectLst>
        </p:spPr>
        <p:txBody>
          <a:bodyPr/>
          <a:lstStyle/>
          <a:p>
            <a:pPr eaLnBrk="1" hangingPunct="1">
              <a:defRPr/>
            </a:pPr>
            <a:r>
              <a:rPr lang="en-US" sz="5400" dirty="0" err="1" smtClean="0">
                <a:solidFill>
                  <a:schemeClr val="bg1"/>
                </a:solidFill>
              </a:rPr>
              <a:t>Châm</a:t>
            </a:r>
            <a:r>
              <a:rPr lang="en-US" sz="5400" dirty="0" smtClean="0">
                <a:solidFill>
                  <a:schemeClr val="bg1"/>
                </a:solidFill>
              </a:rPr>
              <a:t> </a:t>
            </a:r>
            <a:r>
              <a:rPr lang="en-US" sz="5400" dirty="0" err="1" smtClean="0">
                <a:solidFill>
                  <a:schemeClr val="bg1"/>
                </a:solidFill>
              </a:rPr>
              <a:t>ngôn</a:t>
            </a:r>
            <a:r>
              <a:rPr lang="en-US" sz="5400" dirty="0" smtClean="0">
                <a:solidFill>
                  <a:schemeClr val="bg1"/>
                </a:solidFill>
              </a:rPr>
              <a:t> 31</a:t>
            </a:r>
            <a:endParaRPr lang="en-US" sz="6000" b="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500"/>
                                  </p:stCondLst>
                                  <p:childTnLst>
                                    <p:set>
                                      <p:cBhvr>
                                        <p:cTn id="6" dur="1" fill="hold">
                                          <p:stCondLst>
                                            <p:cond delay="0"/>
                                          </p:stCondLst>
                                        </p:cTn>
                                        <p:tgtEl>
                                          <p:spTgt spid="178185"/>
                                        </p:tgtEl>
                                        <p:attrNameLst>
                                          <p:attrName>style.visibility</p:attrName>
                                        </p:attrNameLst>
                                      </p:cBhvr>
                                      <p:to>
                                        <p:strVal val="visible"/>
                                      </p:to>
                                    </p:set>
                                    <p:animEffect transition="in" filter="checkerboard(across)">
                                      <p:cBhvr>
                                        <p:cTn id="7" dur="1000"/>
                                        <p:tgtEl>
                                          <p:spTgt spid="178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5" grpId="0"/>
    </p:bldLst>
  </p:timing>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Arial"/>
        <a:cs typeface="Arial"/>
      </a:majorFont>
      <a:minorFont>
        <a:latin typeface="Verdan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Airline customer design template">
  <a:themeElements>
    <a:clrScheme name="1_Airline customer design template 1">
      <a:dk1>
        <a:srgbClr val="000000"/>
      </a:dk1>
      <a:lt1>
        <a:srgbClr val="FFFFFF"/>
      </a:lt1>
      <a:dk2>
        <a:srgbClr val="568050"/>
      </a:dk2>
      <a:lt2>
        <a:srgbClr val="FFFFFF"/>
      </a:lt2>
      <a:accent1>
        <a:srgbClr val="D8F8F2"/>
      </a:accent1>
      <a:accent2>
        <a:srgbClr val="73C4CF"/>
      </a:accent2>
      <a:accent3>
        <a:srgbClr val="B4C0B3"/>
      </a:accent3>
      <a:accent4>
        <a:srgbClr val="DADADA"/>
      </a:accent4>
      <a:accent5>
        <a:srgbClr val="E9FBF7"/>
      </a:accent5>
      <a:accent6>
        <a:srgbClr val="68B1BB"/>
      </a:accent6>
      <a:hlink>
        <a:srgbClr val="D5D59B"/>
      </a:hlink>
      <a:folHlink>
        <a:srgbClr val="EFB347"/>
      </a:folHlink>
    </a:clrScheme>
    <a:fontScheme name="1_Airline customer design template">
      <a:majorFont>
        <a:latin typeface="Arial Unicode MS"/>
        <a:ea typeface="Arial Unicode MS"/>
        <a:cs typeface="Arial Unicode MS"/>
      </a:majorFont>
      <a:minorFont>
        <a:latin typeface="Verdana"/>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Airline customer design template 1">
        <a:dk1>
          <a:srgbClr val="000000"/>
        </a:dk1>
        <a:lt1>
          <a:srgbClr val="FFFFFF"/>
        </a:lt1>
        <a:dk2>
          <a:srgbClr val="568050"/>
        </a:dk2>
        <a:lt2>
          <a:srgbClr val="FFFFFF"/>
        </a:lt2>
        <a:accent1>
          <a:srgbClr val="D8F8F2"/>
        </a:accent1>
        <a:accent2>
          <a:srgbClr val="73C4CF"/>
        </a:accent2>
        <a:accent3>
          <a:srgbClr val="B4C0B3"/>
        </a:accent3>
        <a:accent4>
          <a:srgbClr val="DADADA"/>
        </a:accent4>
        <a:accent5>
          <a:srgbClr val="E9FBF7"/>
        </a:accent5>
        <a:accent6>
          <a:srgbClr val="68B1BB"/>
        </a:accent6>
        <a:hlink>
          <a:srgbClr val="D5D59B"/>
        </a:hlink>
        <a:folHlink>
          <a:srgbClr val="EFB347"/>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Airline customer design template">
  <a:themeElements>
    <a:clrScheme name="Airline customer design template 1">
      <a:dk1>
        <a:srgbClr val="000000"/>
      </a:dk1>
      <a:lt1>
        <a:srgbClr val="FFFFFF"/>
      </a:lt1>
      <a:dk2>
        <a:srgbClr val="568050"/>
      </a:dk2>
      <a:lt2>
        <a:srgbClr val="FFFFFF"/>
      </a:lt2>
      <a:accent1>
        <a:srgbClr val="D8F8F2"/>
      </a:accent1>
      <a:accent2>
        <a:srgbClr val="73C4CF"/>
      </a:accent2>
      <a:accent3>
        <a:srgbClr val="B4C0B3"/>
      </a:accent3>
      <a:accent4>
        <a:srgbClr val="DADADA"/>
      </a:accent4>
      <a:accent5>
        <a:srgbClr val="E9FBF7"/>
      </a:accent5>
      <a:accent6>
        <a:srgbClr val="68B1BB"/>
      </a:accent6>
      <a:hlink>
        <a:srgbClr val="D5D59B"/>
      </a:hlink>
      <a:folHlink>
        <a:srgbClr val="EFB347"/>
      </a:folHlink>
    </a:clrScheme>
    <a:fontScheme name="Airline customer design template">
      <a:majorFont>
        <a:latin typeface="Arial Unicode MS"/>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Airline customer design template 1">
        <a:dk1>
          <a:srgbClr val="000000"/>
        </a:dk1>
        <a:lt1>
          <a:srgbClr val="FFFFFF"/>
        </a:lt1>
        <a:dk2>
          <a:srgbClr val="568050"/>
        </a:dk2>
        <a:lt2>
          <a:srgbClr val="FFFFFF"/>
        </a:lt2>
        <a:accent1>
          <a:srgbClr val="D8F8F2"/>
        </a:accent1>
        <a:accent2>
          <a:srgbClr val="73C4CF"/>
        </a:accent2>
        <a:accent3>
          <a:srgbClr val="B4C0B3"/>
        </a:accent3>
        <a:accent4>
          <a:srgbClr val="DADADA"/>
        </a:accent4>
        <a:accent5>
          <a:srgbClr val="E9FBF7"/>
        </a:accent5>
        <a:accent6>
          <a:srgbClr val="68B1BB"/>
        </a:accent6>
        <a:hlink>
          <a:srgbClr val="D5D59B"/>
        </a:hlink>
        <a:folHlink>
          <a:srgbClr val="EFB347"/>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extured">
  <a:themeElements>
    <a:clrScheme name="1_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1_Textured">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1_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1_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1_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1_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1_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1_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1_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Unicode MS"/>
        <a:ea typeface="Arial Unicode MS"/>
        <a:cs typeface="Arial Unicode MS"/>
      </a:majorFont>
      <a:minorFont>
        <a:latin typeface="Arial Unicode MS"/>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irline customer design template">
  <a:themeElements>
    <a:clrScheme name="Airline customer design template 1">
      <a:dk1>
        <a:srgbClr val="000000"/>
      </a:dk1>
      <a:lt1>
        <a:srgbClr val="FFFFFF"/>
      </a:lt1>
      <a:dk2>
        <a:srgbClr val="568050"/>
      </a:dk2>
      <a:lt2>
        <a:srgbClr val="FFFFFF"/>
      </a:lt2>
      <a:accent1>
        <a:srgbClr val="D8F8F2"/>
      </a:accent1>
      <a:accent2>
        <a:srgbClr val="73C4CF"/>
      </a:accent2>
      <a:accent3>
        <a:srgbClr val="B4C0B3"/>
      </a:accent3>
      <a:accent4>
        <a:srgbClr val="DADADA"/>
      </a:accent4>
      <a:accent5>
        <a:srgbClr val="E9FBF7"/>
      </a:accent5>
      <a:accent6>
        <a:srgbClr val="68B1BB"/>
      </a:accent6>
      <a:hlink>
        <a:srgbClr val="D5D59B"/>
      </a:hlink>
      <a:folHlink>
        <a:srgbClr val="EFB347"/>
      </a:folHlink>
    </a:clrScheme>
    <a:fontScheme name="Airline customer design template">
      <a:majorFont>
        <a:latin typeface="Arial Unicode MS"/>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Airline customer design template 1">
        <a:dk1>
          <a:srgbClr val="000000"/>
        </a:dk1>
        <a:lt1>
          <a:srgbClr val="FFFFFF"/>
        </a:lt1>
        <a:dk2>
          <a:srgbClr val="568050"/>
        </a:dk2>
        <a:lt2>
          <a:srgbClr val="FFFFFF"/>
        </a:lt2>
        <a:accent1>
          <a:srgbClr val="D8F8F2"/>
        </a:accent1>
        <a:accent2>
          <a:srgbClr val="73C4CF"/>
        </a:accent2>
        <a:accent3>
          <a:srgbClr val="B4C0B3"/>
        </a:accent3>
        <a:accent4>
          <a:srgbClr val="DADADA"/>
        </a:accent4>
        <a:accent5>
          <a:srgbClr val="E9FBF7"/>
        </a:accent5>
        <a:accent6>
          <a:srgbClr val="68B1BB"/>
        </a:accent6>
        <a:hlink>
          <a:srgbClr val="D5D59B"/>
        </a:hlink>
        <a:folHlink>
          <a:srgbClr val="EFB347"/>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Level</Template>
  <TotalTime>4646</TotalTime>
  <Words>7127</Words>
  <Application>Microsoft Macintosh PowerPoint</Application>
  <PresentationFormat>On-screen Show (4:3)</PresentationFormat>
  <Paragraphs>807</Paragraphs>
  <Slides>115</Slides>
  <Notes>88</Notes>
  <HiddenSlides>2</HiddenSlides>
  <MMClips>0</MMClips>
  <ScaleCrop>false</ScaleCrop>
  <HeadingPairs>
    <vt:vector size="4" baseType="variant">
      <vt:variant>
        <vt:lpstr>Theme</vt:lpstr>
      </vt:variant>
      <vt:variant>
        <vt:i4>18</vt:i4>
      </vt:variant>
      <vt:variant>
        <vt:lpstr>Slide Titles</vt:lpstr>
      </vt:variant>
      <vt:variant>
        <vt:i4>115</vt:i4>
      </vt:variant>
    </vt:vector>
  </HeadingPairs>
  <TitlesOfParts>
    <vt:vector size="133" baseType="lpstr">
      <vt:lpstr>Profile</vt:lpstr>
      <vt:lpstr>Default Design</vt:lpstr>
      <vt:lpstr>Curtain Call</vt:lpstr>
      <vt:lpstr>1_Textured</vt:lpstr>
      <vt:lpstr>Refined</vt:lpstr>
      <vt:lpstr>Digital Dots</vt:lpstr>
      <vt:lpstr>1_Default Design</vt:lpstr>
      <vt:lpstr>2_Default Design</vt:lpstr>
      <vt:lpstr>Airline customer design template</vt:lpstr>
      <vt:lpstr>1_Airline customer design template</vt:lpstr>
      <vt:lpstr>3_Default Design</vt:lpstr>
      <vt:lpstr>2_Airline customer design template</vt:lpstr>
      <vt:lpstr>4_Default Design</vt:lpstr>
      <vt:lpstr>5_Default Design</vt:lpstr>
      <vt:lpstr>49_Blank Presentation</vt:lpstr>
      <vt:lpstr>1_Office Theme</vt:lpstr>
      <vt:lpstr>1_untitled 1</vt:lpstr>
      <vt:lpstr>8_Default Design</vt:lpstr>
      <vt:lpstr>Châm Ngôn</vt:lpstr>
      <vt:lpstr>Châm ngôn thời hiện đại</vt:lpstr>
      <vt:lpstr>Châm ngôn thời hiện đại</vt:lpstr>
      <vt:lpstr>Châm ngôn thời hiện đại</vt:lpstr>
      <vt:lpstr>Châm ngôn thời hiện đại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Từ Khóa</vt:lpstr>
      <vt:lpstr>Câu Chìa Khoá</vt:lpstr>
      <vt:lpstr>Phát biểu về Vương quốc trong sách Châm Ngôn</vt:lpstr>
      <vt:lpstr>Châm Ngôn Câu Tóm Tắt</vt:lpstr>
      <vt:lpstr>Châm ngôn hay dành cho bạn</vt:lpstr>
      <vt:lpstr>Thy Word 1 of 5</vt:lpstr>
      <vt:lpstr>Thy Word 2 of 5</vt:lpstr>
      <vt:lpstr>Thy Word 3 of 5</vt:lpstr>
      <vt:lpstr>Thy Word 4 of 5</vt:lpstr>
      <vt:lpstr>Thy Word 5 of 5</vt:lpstr>
      <vt:lpstr>Châm ngôn</vt:lpstr>
      <vt:lpstr>PowerPoint Presentation</vt:lpstr>
      <vt:lpstr>PowerPoint Presentation</vt:lpstr>
      <vt:lpstr>Châm ngôn là một dạng văn chương phổ biến. </vt:lpstr>
      <vt:lpstr>PowerPoint Presentation</vt:lpstr>
      <vt:lpstr>Những từ khóa của Châm ngôn:</vt:lpstr>
      <vt:lpstr>Câu gốc</vt:lpstr>
      <vt:lpstr>Câu gốc</vt:lpstr>
      <vt:lpstr>Câu gốc</vt:lpstr>
      <vt:lpstr>Câu gốc</vt:lpstr>
      <vt:lpstr>Biểu đồ sách</vt:lpstr>
      <vt:lpstr>Biểu đồ sách</vt:lpstr>
      <vt:lpstr>Tựa đề của sách</vt:lpstr>
      <vt:lpstr>Niên đại</vt:lpstr>
      <vt:lpstr>Biểu đồ sách</vt:lpstr>
      <vt:lpstr>Tác giả</vt:lpstr>
      <vt:lpstr>Tác giả</vt:lpstr>
      <vt:lpstr>Người nhận</vt:lpstr>
      <vt:lpstr>Lý do</vt:lpstr>
      <vt:lpstr>Biểu đồ sách</vt:lpstr>
      <vt:lpstr>Tại sao phải đọc sách  Châm ngôn?</vt:lpstr>
      <vt:lpstr>Các loại châm ngôn</vt:lpstr>
      <vt:lpstr>Mô tả…</vt:lpstr>
      <vt:lpstr>Các loại châm ngôn</vt:lpstr>
      <vt:lpstr>Miêu tả hay Mệnh lệnh</vt:lpstr>
      <vt:lpstr>Loại châm ngôn</vt:lpstr>
      <vt:lpstr>Miêu tả hay Mệnh lệnh?</vt:lpstr>
      <vt:lpstr>Đặc điểm</vt:lpstr>
      <vt:lpstr>RẤT miêu tả!</vt:lpstr>
      <vt:lpstr>Ba chiếc nhẫn vàng của Hefner</vt:lpstr>
      <vt:lpstr>Chiếc nhẫn vàng của</vt:lpstr>
      <vt:lpstr>The Sluggard</vt:lpstr>
      <vt:lpstr>Loài kiến (6:6)</vt:lpstr>
      <vt:lpstr>Người say</vt:lpstr>
      <vt:lpstr>Kẻ lười biếng</vt:lpstr>
      <vt:lpstr>Tính độc nhất của các câu châm ngôn</vt:lpstr>
      <vt:lpstr>“Con sói“ đang la hét</vt:lpstr>
      <vt:lpstr>Tính độc nhất của châm ngôn</vt:lpstr>
      <vt:lpstr>Hãy coi chừng đam mê của bạn!</vt:lpstr>
      <vt:lpstr>Tính độc nhất của châm ngôn</vt:lpstr>
      <vt:lpstr>Hình thức thơ ca</vt:lpstr>
      <vt:lpstr>Tính độc nhất của châm ngôn</vt:lpstr>
      <vt:lpstr>Vừa cụ thể &amp; vừa phổ quát</vt:lpstr>
      <vt:lpstr>Giải nghĩa</vt:lpstr>
      <vt:lpstr>Nguyên tắc giải kinh</vt:lpstr>
      <vt:lpstr>PowerPoint Presentation</vt:lpstr>
      <vt:lpstr>Nguyên tắc giải kinh</vt:lpstr>
      <vt:lpstr>Nguyên tắc giải kinh</vt:lpstr>
      <vt:lpstr>Nguyên tắc giải kinh</vt:lpstr>
      <vt:lpstr>Nguyên tắc giải kinh</vt:lpstr>
      <vt:lpstr>Các đặc điểm về văn chương/ tu từ học</vt:lpstr>
      <vt:lpstr>Châm ngôn</vt:lpstr>
      <vt:lpstr>Các đặc điểm về văn chương/ tu từ học</vt:lpstr>
      <vt:lpstr>Biểu đồ sách</vt:lpstr>
      <vt:lpstr>Biểu đồ sách</vt:lpstr>
      <vt:lpstr>Những chủ đề trong sách Châm ngôn</vt:lpstr>
      <vt:lpstr>Lời nói và cách nói</vt:lpstr>
      <vt:lpstr>Tiền bạc</vt:lpstr>
      <vt:lpstr>Sự tin kính hơn Vàng</vt:lpstr>
      <vt:lpstr>Sự Thành Công Thật</vt:lpstr>
      <vt:lpstr>Châm 21:19</vt:lpstr>
      <vt:lpstr>Châm 26:11</vt:lpstr>
      <vt:lpstr>Đường Đến Thành Công</vt:lpstr>
      <vt:lpstr>Những điều Đức Chúa Trời ghét  (6:16-19)</vt:lpstr>
      <vt:lpstr>Những điều Đức Chúa Trời ghét  (6:16-19)</vt:lpstr>
      <vt:lpstr>Những điều Đức Chúa Trời ghét  (6:16-19)</vt:lpstr>
      <vt:lpstr>Những điều Đức Chúa Trời ghét  (6:16-19)</vt:lpstr>
      <vt:lpstr>Siêng năng và làm biếng</vt:lpstr>
      <vt:lpstr>American, idle</vt:lpstr>
      <vt:lpstr>Các mối quan hệ</vt:lpstr>
      <vt:lpstr>Biểu đồ sách</vt:lpstr>
      <vt:lpstr>Hai người phụ nữ</vt:lpstr>
      <vt:lpstr>Châm ngôn 31</vt:lpstr>
      <vt:lpstr>PowerPoint Presentation</vt:lpstr>
      <vt:lpstr>Proverbs 31</vt:lpstr>
      <vt:lpstr>Proverbs 31</vt:lpstr>
      <vt:lpstr>Châm 31:30</vt:lpstr>
      <vt:lpstr>Nàng được xem là người mẫu đẹp nhất</vt:lpstr>
      <vt:lpstr>Hãy ngừng so sánh chính bạn với người nữ của Châm ngôn 31</vt:lpstr>
      <vt:lpstr>Châm ngôn 31</vt:lpstr>
      <vt:lpstr>Câu tóm tắt</vt:lpstr>
      <vt:lpstr>Áp dụng</vt:lpstr>
      <vt:lpstr>Be thou my vision 1/4</vt:lpstr>
      <vt:lpstr>Be thou my vision 2/4</vt:lpstr>
      <vt:lpstr>Be thou my vision 3/4</vt:lpstr>
      <vt:lpstr>Be thou my vision 4/4</vt:lpstr>
      <vt:lpstr>8 October 2003 Group Presentation</vt:lpstr>
      <vt:lpstr>Black</vt:lpstr>
      <vt:lpstr>Cựu Ước Lược Khảo—biblestudydownloads.com</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Yee Chin Hong</dc:creator>
  <cp:lastModifiedBy>Rick Griffith</cp:lastModifiedBy>
  <cp:revision>294</cp:revision>
  <dcterms:created xsi:type="dcterms:W3CDTF">2003-10-02T15:42:24Z</dcterms:created>
  <dcterms:modified xsi:type="dcterms:W3CDTF">2015-09-12T03:42:51Z</dcterms:modified>
</cp:coreProperties>
</file>